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4" r:id="rId3"/>
    <p:sldId id="257" r:id="rId4"/>
    <p:sldId id="258" r:id="rId5"/>
    <p:sldId id="259" r:id="rId6"/>
    <p:sldId id="261" r:id="rId7"/>
    <p:sldId id="281" r:id="rId8"/>
    <p:sldId id="260" r:id="rId9"/>
    <p:sldId id="262" r:id="rId10"/>
    <p:sldId id="263" r:id="rId11"/>
    <p:sldId id="264" r:id="rId12"/>
    <p:sldId id="285" r:id="rId13"/>
    <p:sldId id="273" r:id="rId14"/>
    <p:sldId id="274" r:id="rId15"/>
    <p:sldId id="283" r:id="rId16"/>
    <p:sldId id="265" r:id="rId17"/>
    <p:sldId id="276" r:id="rId18"/>
    <p:sldId id="282" r:id="rId19"/>
    <p:sldId id="275" r:id="rId20"/>
    <p:sldId id="266" r:id="rId21"/>
    <p:sldId id="267" r:id="rId22"/>
    <p:sldId id="269" r:id="rId23"/>
    <p:sldId id="288" r:id="rId24"/>
    <p:sldId id="289" r:id="rId25"/>
    <p:sldId id="270" r:id="rId26"/>
    <p:sldId id="271" r:id="rId27"/>
    <p:sldId id="279" r:id="rId28"/>
    <p:sldId id="278" r:id="rId29"/>
    <p:sldId id="286" r:id="rId30"/>
    <p:sldId id="287" r:id="rId31"/>
    <p:sldId id="272" r:id="rId3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Rohner" initials="MR" lastIdx="2" clrIdx="0">
    <p:extLst>
      <p:ext uri="{19B8F6BF-5375-455C-9EA6-DF929625EA0E}">
        <p15:presenceInfo xmlns:p15="http://schemas.microsoft.com/office/powerpoint/2012/main" userId="S::Maria.Rohner@jsgkar.onmicrosoft.com::615a8328-c837-4e14-b4b1-9683f63bd4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773D4A-606A-4EC7-8D03-9F6D3A270B50}" v="204" dt="2021-11-13T12:32:58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Rohner" userId="615a8328-c837-4e14-b4b1-9683f63bd441" providerId="ADAL" clId="{61773D4A-606A-4EC7-8D03-9F6D3A270B50}"/>
    <pc:docChg chg="undo custSel addSld delSld modSld sldOrd">
      <pc:chgData name="Maria Rohner" userId="615a8328-c837-4e14-b4b1-9683f63bd441" providerId="ADAL" clId="{61773D4A-606A-4EC7-8D03-9F6D3A270B50}" dt="2021-11-13T12:55:50.687" v="956" actId="20577"/>
      <pc:docMkLst>
        <pc:docMk/>
      </pc:docMkLst>
      <pc:sldChg chg="delSp mod delAnim">
        <pc:chgData name="Maria Rohner" userId="615a8328-c837-4e14-b4b1-9683f63bd441" providerId="ADAL" clId="{61773D4A-606A-4EC7-8D03-9F6D3A270B50}" dt="2021-11-13T11:42:35.334" v="3" actId="478"/>
        <pc:sldMkLst>
          <pc:docMk/>
          <pc:sldMk cId="4165497398" sldId="256"/>
        </pc:sldMkLst>
        <pc:picChg chg="del">
          <ac:chgData name="Maria Rohner" userId="615a8328-c837-4e14-b4b1-9683f63bd441" providerId="ADAL" clId="{61773D4A-606A-4EC7-8D03-9F6D3A270B50}" dt="2021-11-13T11:42:35.334" v="3" actId="478"/>
          <ac:picMkLst>
            <pc:docMk/>
            <pc:sldMk cId="4165497398" sldId="256"/>
            <ac:picMk id="4" creationId="{379B88D6-4492-4068-9DF6-02CA46A24C87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2:50.076" v="5" actId="478"/>
        <pc:sldMkLst>
          <pc:docMk/>
          <pc:sldMk cId="4161172633" sldId="257"/>
        </pc:sldMkLst>
        <pc:picChg chg="del">
          <ac:chgData name="Maria Rohner" userId="615a8328-c837-4e14-b4b1-9683f63bd441" providerId="ADAL" clId="{61773D4A-606A-4EC7-8D03-9F6D3A270B50}" dt="2021-11-13T11:42:50.076" v="5" actId="478"/>
          <ac:picMkLst>
            <pc:docMk/>
            <pc:sldMk cId="4161172633" sldId="257"/>
            <ac:picMk id="4" creationId="{8A403139-9AC9-45AD-B4F9-39A55760ACAD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2:37.555" v="4" actId="478"/>
        <pc:sldMkLst>
          <pc:docMk/>
          <pc:sldMk cId="3111796356" sldId="258"/>
        </pc:sldMkLst>
        <pc:picChg chg="del">
          <ac:chgData name="Maria Rohner" userId="615a8328-c837-4e14-b4b1-9683f63bd441" providerId="ADAL" clId="{61773D4A-606A-4EC7-8D03-9F6D3A270B50}" dt="2021-11-13T11:42:37.555" v="4" actId="478"/>
          <ac:picMkLst>
            <pc:docMk/>
            <pc:sldMk cId="3111796356" sldId="258"/>
            <ac:picMk id="4" creationId="{9A3AE267-B01B-4399-A9A2-09943FE35B33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2:59.734" v="6" actId="478"/>
        <pc:sldMkLst>
          <pc:docMk/>
          <pc:sldMk cId="980728174" sldId="259"/>
        </pc:sldMkLst>
        <pc:picChg chg="del">
          <ac:chgData name="Maria Rohner" userId="615a8328-c837-4e14-b4b1-9683f63bd441" providerId="ADAL" clId="{61773D4A-606A-4EC7-8D03-9F6D3A270B50}" dt="2021-11-13T11:42:59.734" v="6" actId="478"/>
          <ac:picMkLst>
            <pc:docMk/>
            <pc:sldMk cId="980728174" sldId="259"/>
            <ac:picMk id="4" creationId="{FBCFED1B-E3AB-4472-B62A-4952C700506B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3:27.358" v="8" actId="478"/>
        <pc:sldMkLst>
          <pc:docMk/>
          <pc:sldMk cId="3079549749" sldId="260"/>
        </pc:sldMkLst>
        <pc:picChg chg="del">
          <ac:chgData name="Maria Rohner" userId="615a8328-c837-4e14-b4b1-9683f63bd441" providerId="ADAL" clId="{61773D4A-606A-4EC7-8D03-9F6D3A270B50}" dt="2021-11-13T11:43:27.358" v="8" actId="478"/>
          <ac:picMkLst>
            <pc:docMk/>
            <pc:sldMk cId="3079549749" sldId="260"/>
            <ac:picMk id="5" creationId="{EFC33D01-4488-4882-9E7B-E972684CE7FB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2:31.891" v="2" actId="478"/>
        <pc:sldMkLst>
          <pc:docMk/>
          <pc:sldMk cId="1809787315" sldId="261"/>
        </pc:sldMkLst>
        <pc:picChg chg="del">
          <ac:chgData name="Maria Rohner" userId="615a8328-c837-4e14-b4b1-9683f63bd441" providerId="ADAL" clId="{61773D4A-606A-4EC7-8D03-9F6D3A270B50}" dt="2021-11-13T11:42:31.891" v="2" actId="478"/>
          <ac:picMkLst>
            <pc:docMk/>
            <pc:sldMk cId="1809787315" sldId="261"/>
            <ac:picMk id="5" creationId="{FF56CFEA-66EE-42E0-BA74-5EE15F9FB287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3:39.673" v="9" actId="478"/>
        <pc:sldMkLst>
          <pc:docMk/>
          <pc:sldMk cId="2185302114" sldId="262"/>
        </pc:sldMkLst>
        <pc:picChg chg="del">
          <ac:chgData name="Maria Rohner" userId="615a8328-c837-4e14-b4b1-9683f63bd441" providerId="ADAL" clId="{61773D4A-606A-4EC7-8D03-9F6D3A270B50}" dt="2021-11-13T11:43:39.673" v="9" actId="478"/>
          <ac:picMkLst>
            <pc:docMk/>
            <pc:sldMk cId="2185302114" sldId="262"/>
            <ac:picMk id="3" creationId="{7AB492AF-8F6D-4676-A2A4-C0707DCF18FB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3:48.947" v="10" actId="478"/>
        <pc:sldMkLst>
          <pc:docMk/>
          <pc:sldMk cId="4290120797" sldId="263"/>
        </pc:sldMkLst>
        <pc:picChg chg="del">
          <ac:chgData name="Maria Rohner" userId="615a8328-c837-4e14-b4b1-9683f63bd441" providerId="ADAL" clId="{61773D4A-606A-4EC7-8D03-9F6D3A270B50}" dt="2021-11-13T11:43:48.947" v="10" actId="478"/>
          <ac:picMkLst>
            <pc:docMk/>
            <pc:sldMk cId="4290120797" sldId="263"/>
            <ac:picMk id="3" creationId="{F7F94F3C-CD25-40AE-B002-69E337570F17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4:00.306" v="11" actId="478"/>
        <pc:sldMkLst>
          <pc:docMk/>
          <pc:sldMk cId="3186954196" sldId="264"/>
        </pc:sldMkLst>
        <pc:picChg chg="del">
          <ac:chgData name="Maria Rohner" userId="615a8328-c837-4e14-b4b1-9683f63bd441" providerId="ADAL" clId="{61773D4A-606A-4EC7-8D03-9F6D3A270B50}" dt="2021-11-13T11:44:00.306" v="11" actId="478"/>
          <ac:picMkLst>
            <pc:docMk/>
            <pc:sldMk cId="3186954196" sldId="264"/>
            <ac:picMk id="5" creationId="{BA8AA2FC-A70F-4B0F-B47E-964EBC99313C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4:50.255" v="16" actId="478"/>
        <pc:sldMkLst>
          <pc:docMk/>
          <pc:sldMk cId="231054491" sldId="265"/>
        </pc:sldMkLst>
        <pc:picChg chg="del">
          <ac:chgData name="Maria Rohner" userId="615a8328-c837-4e14-b4b1-9683f63bd441" providerId="ADAL" clId="{61773D4A-606A-4EC7-8D03-9F6D3A270B50}" dt="2021-11-13T11:44:50.255" v="16" actId="478"/>
          <ac:picMkLst>
            <pc:docMk/>
            <pc:sldMk cId="231054491" sldId="265"/>
            <ac:picMk id="5" creationId="{2D289D29-AF3E-4627-A436-679E4131C060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8:54.904" v="126" actId="478"/>
        <pc:sldMkLst>
          <pc:docMk/>
          <pc:sldMk cId="3545773397" sldId="266"/>
        </pc:sldMkLst>
        <pc:picChg chg="del">
          <ac:chgData name="Maria Rohner" userId="615a8328-c837-4e14-b4b1-9683f63bd441" providerId="ADAL" clId="{61773D4A-606A-4EC7-8D03-9F6D3A270B50}" dt="2021-11-13T11:48:54.904" v="126" actId="478"/>
          <ac:picMkLst>
            <pc:docMk/>
            <pc:sldMk cId="3545773397" sldId="266"/>
            <ac:picMk id="5" creationId="{81ECDC2D-8045-47D7-948D-54AA4AF39FB8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9:52.637" v="127" actId="478"/>
        <pc:sldMkLst>
          <pc:docMk/>
          <pc:sldMk cId="1615272480" sldId="267"/>
        </pc:sldMkLst>
        <pc:picChg chg="del">
          <ac:chgData name="Maria Rohner" userId="615a8328-c837-4e14-b4b1-9683f63bd441" providerId="ADAL" clId="{61773D4A-606A-4EC7-8D03-9F6D3A270B50}" dt="2021-11-13T11:49:52.637" v="127" actId="478"/>
          <ac:picMkLst>
            <pc:docMk/>
            <pc:sldMk cId="1615272480" sldId="267"/>
            <ac:picMk id="3" creationId="{982EB7BE-A133-4FFC-A1E5-30EFEE13E4D6}"/>
          </ac:picMkLst>
        </pc:picChg>
      </pc:sldChg>
      <pc:sldChg chg="modSp mod ord">
        <pc:chgData name="Maria Rohner" userId="615a8328-c837-4e14-b4b1-9683f63bd441" providerId="ADAL" clId="{61773D4A-606A-4EC7-8D03-9F6D3A270B50}" dt="2021-11-13T12:55:50.687" v="956" actId="20577"/>
        <pc:sldMkLst>
          <pc:docMk/>
          <pc:sldMk cId="3587367104" sldId="271"/>
        </pc:sldMkLst>
        <pc:spChg chg="mod">
          <ac:chgData name="Maria Rohner" userId="615a8328-c837-4e14-b4b1-9683f63bd441" providerId="ADAL" clId="{61773D4A-606A-4EC7-8D03-9F6D3A270B50}" dt="2021-11-13T12:55:50.687" v="956" actId="20577"/>
          <ac:spMkLst>
            <pc:docMk/>
            <pc:sldMk cId="3587367104" sldId="271"/>
            <ac:spMk id="7" creationId="{00000000-0000-0000-0000-000000000000}"/>
          </ac:spMkLst>
        </pc:spChg>
      </pc:sldChg>
      <pc:sldChg chg="delSp mod delAnim">
        <pc:chgData name="Maria Rohner" userId="615a8328-c837-4e14-b4b1-9683f63bd441" providerId="ADAL" clId="{61773D4A-606A-4EC7-8D03-9F6D3A270B50}" dt="2021-11-13T11:44:17.573" v="13" actId="478"/>
        <pc:sldMkLst>
          <pc:docMk/>
          <pc:sldMk cId="4210213639" sldId="273"/>
        </pc:sldMkLst>
        <pc:picChg chg="del">
          <ac:chgData name="Maria Rohner" userId="615a8328-c837-4e14-b4b1-9683f63bd441" providerId="ADAL" clId="{61773D4A-606A-4EC7-8D03-9F6D3A270B50}" dt="2021-11-13T11:44:17.573" v="13" actId="478"/>
          <ac:picMkLst>
            <pc:docMk/>
            <pc:sldMk cId="4210213639" sldId="273"/>
            <ac:picMk id="6" creationId="{DAC3F8F3-DC01-4809-8F13-D515FD5E36D7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4:26.548" v="14" actId="478"/>
        <pc:sldMkLst>
          <pc:docMk/>
          <pc:sldMk cId="4256900700" sldId="274"/>
        </pc:sldMkLst>
        <pc:picChg chg="del">
          <ac:chgData name="Maria Rohner" userId="615a8328-c837-4e14-b4b1-9683f63bd441" providerId="ADAL" clId="{61773D4A-606A-4EC7-8D03-9F6D3A270B50}" dt="2021-11-13T11:44:26.548" v="14" actId="478"/>
          <ac:picMkLst>
            <pc:docMk/>
            <pc:sldMk cId="4256900700" sldId="274"/>
            <ac:picMk id="5" creationId="{54A4F011-F41E-4FB9-AF09-4C7492E14E27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8:34.773" v="125" actId="478"/>
        <pc:sldMkLst>
          <pc:docMk/>
          <pc:sldMk cId="2054679167" sldId="275"/>
        </pc:sldMkLst>
        <pc:picChg chg="del">
          <ac:chgData name="Maria Rohner" userId="615a8328-c837-4e14-b4b1-9683f63bd441" providerId="ADAL" clId="{61773D4A-606A-4EC7-8D03-9F6D3A270B50}" dt="2021-11-13T11:48:34.773" v="125" actId="478"/>
          <ac:picMkLst>
            <pc:docMk/>
            <pc:sldMk cId="2054679167" sldId="275"/>
            <ac:picMk id="3" creationId="{57D46F0F-A6AA-4FFB-9BBB-386E0A23E6B2}"/>
          </ac:picMkLst>
        </pc:picChg>
      </pc:sldChg>
      <pc:sldChg chg="addSp delSp modSp mod delAnim">
        <pc:chgData name="Maria Rohner" userId="615a8328-c837-4e14-b4b1-9683f63bd441" providerId="ADAL" clId="{61773D4A-606A-4EC7-8D03-9F6D3A270B50}" dt="2021-11-13T11:46:45.046" v="123" actId="27636"/>
        <pc:sldMkLst>
          <pc:docMk/>
          <pc:sldMk cId="2748814491" sldId="276"/>
        </pc:sldMkLst>
        <pc:spChg chg="mod">
          <ac:chgData name="Maria Rohner" userId="615a8328-c837-4e14-b4b1-9683f63bd441" providerId="ADAL" clId="{61773D4A-606A-4EC7-8D03-9F6D3A270B50}" dt="2021-11-13T11:46:45.046" v="123" actId="27636"/>
          <ac:spMkLst>
            <pc:docMk/>
            <pc:sldMk cId="2748814491" sldId="276"/>
            <ac:spMk id="3" creationId="{00000000-0000-0000-0000-000000000000}"/>
          </ac:spMkLst>
        </pc:spChg>
        <pc:spChg chg="add del">
          <ac:chgData name="Maria Rohner" userId="615a8328-c837-4e14-b4b1-9683f63bd441" providerId="ADAL" clId="{61773D4A-606A-4EC7-8D03-9F6D3A270B50}" dt="2021-11-13T11:45:18.254" v="18" actId="478"/>
          <ac:spMkLst>
            <pc:docMk/>
            <pc:sldMk cId="2748814491" sldId="276"/>
            <ac:spMk id="6" creationId="{FDF98EB5-20C9-4E28-85A0-FDC0D70EDE18}"/>
          </ac:spMkLst>
        </pc:spChg>
        <pc:picChg chg="del">
          <ac:chgData name="Maria Rohner" userId="615a8328-c837-4e14-b4b1-9683f63bd441" providerId="ADAL" clId="{61773D4A-606A-4EC7-8D03-9F6D3A270B50}" dt="2021-11-13T11:45:21.350" v="19" actId="478"/>
          <ac:picMkLst>
            <pc:docMk/>
            <pc:sldMk cId="2748814491" sldId="276"/>
            <ac:picMk id="5" creationId="{EC31098D-65DB-4128-BE26-A70D61B50B74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3:17.865" v="7" actId="478"/>
        <pc:sldMkLst>
          <pc:docMk/>
          <pc:sldMk cId="2112419412" sldId="281"/>
        </pc:sldMkLst>
        <pc:picChg chg="del">
          <ac:chgData name="Maria Rohner" userId="615a8328-c837-4e14-b4b1-9683f63bd441" providerId="ADAL" clId="{61773D4A-606A-4EC7-8D03-9F6D3A270B50}" dt="2021-11-13T11:43:17.865" v="7" actId="478"/>
          <ac:picMkLst>
            <pc:docMk/>
            <pc:sldMk cId="2112419412" sldId="281"/>
            <ac:picMk id="3" creationId="{BA701ECB-01F5-4F8F-BE2B-9EF34DA8441A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7:22.993" v="124" actId="478"/>
        <pc:sldMkLst>
          <pc:docMk/>
          <pc:sldMk cId="292149961" sldId="282"/>
        </pc:sldMkLst>
        <pc:picChg chg="del">
          <ac:chgData name="Maria Rohner" userId="615a8328-c837-4e14-b4b1-9683f63bd441" providerId="ADAL" clId="{61773D4A-606A-4EC7-8D03-9F6D3A270B50}" dt="2021-11-13T11:47:22.993" v="124" actId="478"/>
          <ac:picMkLst>
            <pc:docMk/>
            <pc:sldMk cId="292149961" sldId="282"/>
            <ac:picMk id="5" creationId="{D37A1A37-6572-4236-AD32-91DA6EA4F70A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4:42.703" v="15" actId="478"/>
        <pc:sldMkLst>
          <pc:docMk/>
          <pc:sldMk cId="716515668" sldId="283"/>
        </pc:sldMkLst>
        <pc:picChg chg="del">
          <ac:chgData name="Maria Rohner" userId="615a8328-c837-4e14-b4b1-9683f63bd441" providerId="ADAL" clId="{61773D4A-606A-4EC7-8D03-9F6D3A270B50}" dt="2021-11-13T11:44:42.703" v="15" actId="478"/>
          <ac:picMkLst>
            <pc:docMk/>
            <pc:sldMk cId="716515668" sldId="283"/>
            <ac:picMk id="5" creationId="{F74AE613-EA64-4792-814C-5CC86504EB8E}"/>
          </ac:picMkLst>
        </pc:picChg>
      </pc:sldChg>
      <pc:sldChg chg="delSp modSp mod delAnim">
        <pc:chgData name="Maria Rohner" userId="615a8328-c837-4e14-b4b1-9683f63bd441" providerId="ADAL" clId="{61773D4A-606A-4EC7-8D03-9F6D3A270B50}" dt="2021-11-13T11:41:24.185" v="1" actId="478"/>
        <pc:sldMkLst>
          <pc:docMk/>
          <pc:sldMk cId="3931302030" sldId="284"/>
        </pc:sldMkLst>
        <pc:picChg chg="del mod">
          <ac:chgData name="Maria Rohner" userId="615a8328-c837-4e14-b4b1-9683f63bd441" providerId="ADAL" clId="{61773D4A-606A-4EC7-8D03-9F6D3A270B50}" dt="2021-11-13T11:41:24.185" v="1" actId="478"/>
          <ac:picMkLst>
            <pc:docMk/>
            <pc:sldMk cId="3931302030" sldId="284"/>
            <ac:picMk id="5" creationId="{4617D9DF-F283-4860-BCA1-D2B27DAF66BC}"/>
          </ac:picMkLst>
        </pc:picChg>
      </pc:sldChg>
      <pc:sldChg chg="delSp mod delAnim">
        <pc:chgData name="Maria Rohner" userId="615a8328-c837-4e14-b4b1-9683f63bd441" providerId="ADAL" clId="{61773D4A-606A-4EC7-8D03-9F6D3A270B50}" dt="2021-11-13T11:44:04.635" v="12" actId="478"/>
        <pc:sldMkLst>
          <pc:docMk/>
          <pc:sldMk cId="597926341" sldId="285"/>
        </pc:sldMkLst>
        <pc:picChg chg="del">
          <ac:chgData name="Maria Rohner" userId="615a8328-c837-4e14-b4b1-9683f63bd441" providerId="ADAL" clId="{61773D4A-606A-4EC7-8D03-9F6D3A270B50}" dt="2021-11-13T11:44:04.635" v="12" actId="478"/>
          <ac:picMkLst>
            <pc:docMk/>
            <pc:sldMk cId="597926341" sldId="285"/>
            <ac:picMk id="5" creationId="{6BA0CE1C-3D29-4F95-AA1A-987FC623FBD6}"/>
          </ac:picMkLst>
        </pc:picChg>
      </pc:sldChg>
      <pc:sldChg chg="new del">
        <pc:chgData name="Maria Rohner" userId="615a8328-c837-4e14-b4b1-9683f63bd441" providerId="ADAL" clId="{61773D4A-606A-4EC7-8D03-9F6D3A270B50}" dt="2021-11-13T11:52:03.568" v="129" actId="680"/>
        <pc:sldMkLst>
          <pc:docMk/>
          <pc:sldMk cId="548023851" sldId="286"/>
        </pc:sldMkLst>
      </pc:sldChg>
      <pc:sldChg chg="addSp delSp modSp new mod">
        <pc:chgData name="Maria Rohner" userId="615a8328-c837-4e14-b4b1-9683f63bd441" providerId="ADAL" clId="{61773D4A-606A-4EC7-8D03-9F6D3A270B50}" dt="2021-11-13T12:04:06.002" v="216" actId="14100"/>
        <pc:sldMkLst>
          <pc:docMk/>
          <pc:sldMk cId="3081176528" sldId="286"/>
        </pc:sldMkLst>
        <pc:spChg chg="mod">
          <ac:chgData name="Maria Rohner" userId="615a8328-c837-4e14-b4b1-9683f63bd441" providerId="ADAL" clId="{61773D4A-606A-4EC7-8D03-9F6D3A270B50}" dt="2021-11-13T11:53:40.318" v="159" actId="255"/>
          <ac:spMkLst>
            <pc:docMk/>
            <pc:sldMk cId="3081176528" sldId="286"/>
            <ac:spMk id="2" creationId="{3D85600F-D5E7-4374-A6D6-F7A8D4DEB5A0}"/>
          </ac:spMkLst>
        </pc:spChg>
        <pc:spChg chg="del">
          <ac:chgData name="Maria Rohner" userId="615a8328-c837-4e14-b4b1-9683f63bd441" providerId="ADAL" clId="{61773D4A-606A-4EC7-8D03-9F6D3A270B50}" dt="2021-11-13T11:54:43.839" v="160"/>
          <ac:spMkLst>
            <pc:docMk/>
            <pc:sldMk cId="3081176528" sldId="286"/>
            <ac:spMk id="3" creationId="{1B6D7CEA-A567-4698-B445-B8FA79E383F1}"/>
          </ac:spMkLst>
        </pc:spChg>
        <pc:spChg chg="add del mod">
          <ac:chgData name="Maria Rohner" userId="615a8328-c837-4e14-b4b1-9683f63bd441" providerId="ADAL" clId="{61773D4A-606A-4EC7-8D03-9F6D3A270B50}" dt="2021-11-13T12:01:49.063" v="208"/>
          <ac:spMkLst>
            <pc:docMk/>
            <pc:sldMk cId="3081176528" sldId="286"/>
            <ac:spMk id="8" creationId="{EB7F46F9-2B19-4B77-81FD-169750E3C911}"/>
          </ac:spMkLst>
        </pc:spChg>
        <pc:graphicFrameChg chg="add del mod">
          <ac:chgData name="Maria Rohner" userId="615a8328-c837-4e14-b4b1-9683f63bd441" providerId="ADAL" clId="{61773D4A-606A-4EC7-8D03-9F6D3A270B50}" dt="2021-11-13T12:01:16.094" v="207" actId="21"/>
          <ac:graphicFrameMkLst>
            <pc:docMk/>
            <pc:sldMk cId="3081176528" sldId="286"/>
            <ac:graphicFrameMk id="6" creationId="{FCE246A5-A9D8-454D-9C32-20C3843D1771}"/>
          </ac:graphicFrameMkLst>
        </pc:graphicFrameChg>
        <pc:picChg chg="add mod">
          <ac:chgData name="Maria Rohner" userId="615a8328-c837-4e14-b4b1-9683f63bd441" providerId="ADAL" clId="{61773D4A-606A-4EC7-8D03-9F6D3A270B50}" dt="2021-11-13T12:04:06.002" v="216" actId="14100"/>
          <ac:picMkLst>
            <pc:docMk/>
            <pc:sldMk cId="3081176528" sldId="286"/>
            <ac:picMk id="9" creationId="{AA54A9D9-ED6B-4DF4-955C-9235C195BCD7}"/>
          </ac:picMkLst>
        </pc:picChg>
        <pc:picChg chg="add mod">
          <ac:chgData name="Maria Rohner" userId="615a8328-c837-4e14-b4b1-9683f63bd441" providerId="ADAL" clId="{61773D4A-606A-4EC7-8D03-9F6D3A270B50}" dt="2021-11-13T12:03:02.208" v="211" actId="571"/>
          <ac:picMkLst>
            <pc:docMk/>
            <pc:sldMk cId="3081176528" sldId="286"/>
            <ac:picMk id="10" creationId="{DDC2E917-2E0D-494D-9D19-4BC4FB6AFC8B}"/>
          </ac:picMkLst>
        </pc:picChg>
      </pc:sldChg>
      <pc:sldChg chg="addSp delSp modSp new mod modClrScheme chgLayout">
        <pc:chgData name="Maria Rohner" userId="615a8328-c837-4e14-b4b1-9683f63bd441" providerId="ADAL" clId="{61773D4A-606A-4EC7-8D03-9F6D3A270B50}" dt="2021-11-13T12:07:21.758" v="225" actId="1076"/>
        <pc:sldMkLst>
          <pc:docMk/>
          <pc:sldMk cId="3125173477" sldId="287"/>
        </pc:sldMkLst>
        <pc:spChg chg="mod ord">
          <ac:chgData name="Maria Rohner" userId="615a8328-c837-4e14-b4b1-9683f63bd441" providerId="ADAL" clId="{61773D4A-606A-4EC7-8D03-9F6D3A270B50}" dt="2021-11-13T11:58:52.332" v="166" actId="700"/>
          <ac:spMkLst>
            <pc:docMk/>
            <pc:sldMk cId="3125173477" sldId="287"/>
            <ac:spMk id="2" creationId="{4FEADDFA-FD3E-49ED-A6E2-16FDD6BC2C35}"/>
          </ac:spMkLst>
        </pc:spChg>
        <pc:spChg chg="mod ord">
          <ac:chgData name="Maria Rohner" userId="615a8328-c837-4e14-b4b1-9683f63bd441" providerId="ADAL" clId="{61773D4A-606A-4EC7-8D03-9F6D3A270B50}" dt="2021-11-13T11:58:52.332" v="166" actId="700"/>
          <ac:spMkLst>
            <pc:docMk/>
            <pc:sldMk cId="3125173477" sldId="287"/>
            <ac:spMk id="3" creationId="{F30E6715-B289-47A3-B3F0-6B445AA282DF}"/>
          </ac:spMkLst>
        </pc:spChg>
        <pc:spChg chg="add mod ord">
          <ac:chgData name="Maria Rohner" userId="615a8328-c837-4e14-b4b1-9683f63bd441" providerId="ADAL" clId="{61773D4A-606A-4EC7-8D03-9F6D3A270B50}" dt="2021-11-13T11:59:12.131" v="194" actId="255"/>
          <ac:spMkLst>
            <pc:docMk/>
            <pc:sldMk cId="3125173477" sldId="287"/>
            <ac:spMk id="5" creationId="{E45D98AC-AAD9-4810-9439-99E97ECCB54A}"/>
          </ac:spMkLst>
        </pc:spChg>
        <pc:graphicFrameChg chg="add del mod">
          <ac:chgData name="Maria Rohner" userId="615a8328-c837-4e14-b4b1-9683f63bd441" providerId="ADAL" clId="{61773D4A-606A-4EC7-8D03-9F6D3A270B50}" dt="2021-11-13T11:58:10.583" v="165"/>
          <ac:graphicFrameMkLst>
            <pc:docMk/>
            <pc:sldMk cId="3125173477" sldId="287"/>
            <ac:graphicFrameMk id="4" creationId="{51043E4B-2875-4E75-885F-EBB03F135BC3}"/>
          </ac:graphicFrameMkLst>
        </pc:graphicFrameChg>
        <pc:picChg chg="add del mod">
          <ac:chgData name="Maria Rohner" userId="615a8328-c837-4e14-b4b1-9683f63bd441" providerId="ADAL" clId="{61773D4A-606A-4EC7-8D03-9F6D3A270B50}" dt="2021-11-13T12:06:51.764" v="223" actId="21"/>
          <ac:picMkLst>
            <pc:docMk/>
            <pc:sldMk cId="3125173477" sldId="287"/>
            <ac:picMk id="6" creationId="{41F905E9-C245-4BA9-89D4-F8254A9EEC2D}"/>
          </ac:picMkLst>
        </pc:picChg>
        <pc:picChg chg="add mod">
          <ac:chgData name="Maria Rohner" userId="615a8328-c837-4e14-b4b1-9683f63bd441" providerId="ADAL" clId="{61773D4A-606A-4EC7-8D03-9F6D3A270B50}" dt="2021-11-13T12:07:21.758" v="225" actId="1076"/>
          <ac:picMkLst>
            <pc:docMk/>
            <pc:sldMk cId="3125173477" sldId="287"/>
            <ac:picMk id="7" creationId="{085E2F3E-25DD-4B92-A15F-9B5EEE2B226A}"/>
          </ac:picMkLst>
        </pc:picChg>
      </pc:sldChg>
      <pc:sldChg chg="addSp modSp new mod modClrScheme chgLayout">
        <pc:chgData name="Maria Rohner" userId="615a8328-c837-4e14-b4b1-9683f63bd441" providerId="ADAL" clId="{61773D4A-606A-4EC7-8D03-9F6D3A270B50}" dt="2021-11-13T12:14:41.870" v="343" actId="14100"/>
        <pc:sldMkLst>
          <pc:docMk/>
          <pc:sldMk cId="225959015" sldId="288"/>
        </pc:sldMkLst>
        <pc:spChg chg="mod ord">
          <ac:chgData name="Maria Rohner" userId="615a8328-c837-4e14-b4b1-9683f63bd441" providerId="ADAL" clId="{61773D4A-606A-4EC7-8D03-9F6D3A270B50}" dt="2021-11-13T12:12:10.579" v="227" actId="700"/>
          <ac:spMkLst>
            <pc:docMk/>
            <pc:sldMk cId="225959015" sldId="288"/>
            <ac:spMk id="2" creationId="{49773DCE-6558-4703-9F58-E24827EEF870}"/>
          </ac:spMkLst>
        </pc:spChg>
        <pc:spChg chg="mod ord">
          <ac:chgData name="Maria Rohner" userId="615a8328-c837-4e14-b4b1-9683f63bd441" providerId="ADAL" clId="{61773D4A-606A-4EC7-8D03-9F6D3A270B50}" dt="2021-11-13T12:12:10.579" v="227" actId="700"/>
          <ac:spMkLst>
            <pc:docMk/>
            <pc:sldMk cId="225959015" sldId="288"/>
            <ac:spMk id="3" creationId="{4668D10B-7DA4-4942-98A3-50917318205D}"/>
          </ac:spMkLst>
        </pc:spChg>
        <pc:spChg chg="add mod ord">
          <ac:chgData name="Maria Rohner" userId="615a8328-c837-4e14-b4b1-9683f63bd441" providerId="ADAL" clId="{61773D4A-606A-4EC7-8D03-9F6D3A270B50}" dt="2021-11-13T12:12:33.361" v="263" actId="255"/>
          <ac:spMkLst>
            <pc:docMk/>
            <pc:sldMk cId="225959015" sldId="288"/>
            <ac:spMk id="4" creationId="{C670F11F-B7B8-4AC7-84F9-A44E06A858F4}"/>
          </ac:spMkLst>
        </pc:spChg>
        <pc:spChg chg="add mod ord">
          <ac:chgData name="Maria Rohner" userId="615a8328-c837-4e14-b4b1-9683f63bd441" providerId="ADAL" clId="{61773D4A-606A-4EC7-8D03-9F6D3A270B50}" dt="2021-11-13T12:14:19.998" v="337" actId="1076"/>
          <ac:spMkLst>
            <pc:docMk/>
            <pc:sldMk cId="225959015" sldId="288"/>
            <ac:spMk id="5" creationId="{EEFEE45B-3E10-4B12-9474-3FC8C4D28915}"/>
          </ac:spMkLst>
        </pc:spChg>
        <pc:graphicFrameChg chg="add mod">
          <ac:chgData name="Maria Rohner" userId="615a8328-c837-4e14-b4b1-9683f63bd441" providerId="ADAL" clId="{61773D4A-606A-4EC7-8D03-9F6D3A270B50}" dt="2021-11-13T12:14:41.870" v="343" actId="14100"/>
          <ac:graphicFrameMkLst>
            <pc:docMk/>
            <pc:sldMk cId="225959015" sldId="288"/>
            <ac:graphicFrameMk id="6" creationId="{81FD4961-DBB9-4EA0-94F6-85ABAA4824C2}"/>
          </ac:graphicFrameMkLst>
        </pc:graphicFrameChg>
      </pc:sldChg>
      <pc:sldChg chg="modSp new mod">
        <pc:chgData name="Maria Rohner" userId="615a8328-c837-4e14-b4b1-9683f63bd441" providerId="ADAL" clId="{61773D4A-606A-4EC7-8D03-9F6D3A270B50}" dt="2021-11-13T12:54:08.270" v="919" actId="20577"/>
        <pc:sldMkLst>
          <pc:docMk/>
          <pc:sldMk cId="2820396397" sldId="289"/>
        </pc:sldMkLst>
        <pc:spChg chg="mod">
          <ac:chgData name="Maria Rohner" userId="615a8328-c837-4e14-b4b1-9683f63bd441" providerId="ADAL" clId="{61773D4A-606A-4EC7-8D03-9F6D3A270B50}" dt="2021-11-13T12:15:52.391" v="376" actId="255"/>
          <ac:spMkLst>
            <pc:docMk/>
            <pc:sldMk cId="2820396397" sldId="289"/>
            <ac:spMk id="2" creationId="{86DA51C0-45DD-4CA8-9C12-2E586E1E2766}"/>
          </ac:spMkLst>
        </pc:spChg>
        <pc:spChg chg="mod">
          <ac:chgData name="Maria Rohner" userId="615a8328-c837-4e14-b4b1-9683f63bd441" providerId="ADAL" clId="{61773D4A-606A-4EC7-8D03-9F6D3A270B50}" dt="2021-11-13T12:54:08.270" v="919" actId="20577"/>
          <ac:spMkLst>
            <pc:docMk/>
            <pc:sldMk cId="2820396397" sldId="289"/>
            <ac:spMk id="3" creationId="{31569136-D2CE-4D0B-B7B7-1CFB87390837}"/>
          </ac:spMkLst>
        </pc:spChg>
      </pc:sldChg>
    </pc:docChg>
  </pc:docChgLst>
  <pc:docChgLst>
    <pc:chgData name="Maria Rohner" userId="615a8328-c837-4e14-b4b1-9683f63bd441" providerId="ADAL" clId="{74679BBB-343C-4B15-A27F-3CB78E06BDB2}"/>
    <pc:docChg chg="custSel modSld modShowInfo">
      <pc:chgData name="Maria Rohner" userId="615a8328-c837-4e14-b4b1-9683f63bd441" providerId="ADAL" clId="{74679BBB-343C-4B15-A27F-3CB78E06BDB2}" dt="2020-11-25T10:13:59.210" v="56" actId="1589"/>
      <pc:docMkLst>
        <pc:docMk/>
      </pc:docMkLst>
      <pc:sldChg chg="addSp modSp addCm">
        <pc:chgData name="Maria Rohner" userId="615a8328-c837-4e14-b4b1-9683f63bd441" providerId="ADAL" clId="{74679BBB-343C-4B15-A27F-3CB78E06BDB2}" dt="2020-11-25T10:13:59.210" v="56" actId="1589"/>
        <pc:sldMkLst>
          <pc:docMk/>
          <pc:sldMk cId="4165497398" sldId="256"/>
        </pc:sldMkLst>
        <pc:picChg chg="add mod">
          <ac:chgData name="Maria Rohner" userId="615a8328-c837-4e14-b4b1-9683f63bd441" providerId="ADAL" clId="{74679BBB-343C-4B15-A27F-3CB78E06BDB2}" dt="2020-11-17T07:22:28.736" v="0"/>
          <ac:picMkLst>
            <pc:docMk/>
            <pc:sldMk cId="4165497398" sldId="256"/>
            <ac:picMk id="4" creationId="{379B88D6-4492-4068-9DF6-02CA46A24C87}"/>
          </ac:picMkLst>
        </pc:picChg>
      </pc:sldChg>
      <pc:sldChg chg="addSp modSp">
        <pc:chgData name="Maria Rohner" userId="615a8328-c837-4e14-b4b1-9683f63bd441" providerId="ADAL" clId="{74679BBB-343C-4B15-A27F-3CB78E06BDB2}" dt="2020-11-17T07:22:28.736" v="0"/>
        <pc:sldMkLst>
          <pc:docMk/>
          <pc:sldMk cId="4161172633" sldId="257"/>
        </pc:sldMkLst>
        <pc:picChg chg="add mod">
          <ac:chgData name="Maria Rohner" userId="615a8328-c837-4e14-b4b1-9683f63bd441" providerId="ADAL" clId="{74679BBB-343C-4B15-A27F-3CB78E06BDB2}" dt="2020-11-17T07:22:28.736" v="0"/>
          <ac:picMkLst>
            <pc:docMk/>
            <pc:sldMk cId="4161172633" sldId="257"/>
            <ac:picMk id="4" creationId="{8A403139-9AC9-45AD-B4F9-39A55760ACAD}"/>
          </ac:picMkLst>
        </pc:picChg>
      </pc:sldChg>
      <pc:sldChg chg="addSp modSp">
        <pc:chgData name="Maria Rohner" userId="615a8328-c837-4e14-b4b1-9683f63bd441" providerId="ADAL" clId="{74679BBB-343C-4B15-A27F-3CB78E06BDB2}" dt="2020-11-17T07:22:28.736" v="0"/>
        <pc:sldMkLst>
          <pc:docMk/>
          <pc:sldMk cId="3111796356" sldId="258"/>
        </pc:sldMkLst>
        <pc:picChg chg="add mod">
          <ac:chgData name="Maria Rohner" userId="615a8328-c837-4e14-b4b1-9683f63bd441" providerId="ADAL" clId="{74679BBB-343C-4B15-A27F-3CB78E06BDB2}" dt="2020-11-17T07:22:28.736" v="0"/>
          <ac:picMkLst>
            <pc:docMk/>
            <pc:sldMk cId="3111796356" sldId="258"/>
            <ac:picMk id="4" creationId="{9A3AE267-B01B-4399-A9A2-09943FE35B33}"/>
          </ac:picMkLst>
        </pc:picChg>
      </pc:sldChg>
      <pc:sldChg chg="addSp modSp">
        <pc:chgData name="Maria Rohner" userId="615a8328-c837-4e14-b4b1-9683f63bd441" providerId="ADAL" clId="{74679BBB-343C-4B15-A27F-3CB78E06BDB2}" dt="2020-11-17T07:22:28.736" v="0"/>
        <pc:sldMkLst>
          <pc:docMk/>
          <pc:sldMk cId="980728174" sldId="259"/>
        </pc:sldMkLst>
        <pc:picChg chg="add mod">
          <ac:chgData name="Maria Rohner" userId="615a8328-c837-4e14-b4b1-9683f63bd441" providerId="ADAL" clId="{74679BBB-343C-4B15-A27F-3CB78E06BDB2}" dt="2020-11-17T07:22:28.736" v="0"/>
          <ac:picMkLst>
            <pc:docMk/>
            <pc:sldMk cId="980728174" sldId="259"/>
            <ac:picMk id="4" creationId="{FBCFED1B-E3AB-4472-B62A-4952C700506B}"/>
          </ac:picMkLst>
        </pc:picChg>
      </pc:sldChg>
      <pc:sldChg chg="addSp modSp">
        <pc:chgData name="Maria Rohner" userId="615a8328-c837-4e14-b4b1-9683f63bd441" providerId="ADAL" clId="{74679BBB-343C-4B15-A27F-3CB78E06BDB2}" dt="2020-11-17T07:22:28.736" v="0"/>
        <pc:sldMkLst>
          <pc:docMk/>
          <pc:sldMk cId="3079549749" sldId="260"/>
        </pc:sldMkLst>
        <pc:picChg chg="add mod">
          <ac:chgData name="Maria Rohner" userId="615a8328-c837-4e14-b4b1-9683f63bd441" providerId="ADAL" clId="{74679BBB-343C-4B15-A27F-3CB78E06BDB2}" dt="2020-11-17T07:22:28.736" v="0"/>
          <ac:picMkLst>
            <pc:docMk/>
            <pc:sldMk cId="3079549749" sldId="260"/>
            <ac:picMk id="5" creationId="{EFC33D01-4488-4882-9E7B-E972684CE7FB}"/>
          </ac:picMkLst>
        </pc:picChg>
      </pc:sldChg>
      <pc:sldChg chg="addSp modSp">
        <pc:chgData name="Maria Rohner" userId="615a8328-c837-4e14-b4b1-9683f63bd441" providerId="ADAL" clId="{74679BBB-343C-4B15-A27F-3CB78E06BDB2}" dt="2020-11-17T07:22:28.736" v="0"/>
        <pc:sldMkLst>
          <pc:docMk/>
          <pc:sldMk cId="1809787315" sldId="261"/>
        </pc:sldMkLst>
        <pc:picChg chg="add mod">
          <ac:chgData name="Maria Rohner" userId="615a8328-c837-4e14-b4b1-9683f63bd441" providerId="ADAL" clId="{74679BBB-343C-4B15-A27F-3CB78E06BDB2}" dt="2020-11-17T07:22:28.736" v="0"/>
          <ac:picMkLst>
            <pc:docMk/>
            <pc:sldMk cId="1809787315" sldId="261"/>
            <ac:picMk id="5" creationId="{FF56CFEA-66EE-42E0-BA74-5EE15F9FB287}"/>
          </ac:picMkLst>
        </pc:picChg>
      </pc:sldChg>
      <pc:sldChg chg="addSp modSp">
        <pc:chgData name="Maria Rohner" userId="615a8328-c837-4e14-b4b1-9683f63bd441" providerId="ADAL" clId="{74679BBB-343C-4B15-A27F-3CB78E06BDB2}" dt="2020-11-17T07:22:28.736" v="0"/>
        <pc:sldMkLst>
          <pc:docMk/>
          <pc:sldMk cId="2185302114" sldId="262"/>
        </pc:sldMkLst>
        <pc:picChg chg="add mod">
          <ac:chgData name="Maria Rohner" userId="615a8328-c837-4e14-b4b1-9683f63bd441" providerId="ADAL" clId="{74679BBB-343C-4B15-A27F-3CB78E06BDB2}" dt="2020-11-17T07:22:28.736" v="0"/>
          <ac:picMkLst>
            <pc:docMk/>
            <pc:sldMk cId="2185302114" sldId="262"/>
            <ac:picMk id="3" creationId="{7AB492AF-8F6D-4676-A2A4-C0707DCF18FB}"/>
          </ac:picMkLst>
        </pc:picChg>
      </pc:sldChg>
      <pc:sldChg chg="addSp modSp">
        <pc:chgData name="Maria Rohner" userId="615a8328-c837-4e14-b4b1-9683f63bd441" providerId="ADAL" clId="{74679BBB-343C-4B15-A27F-3CB78E06BDB2}" dt="2020-11-17T07:22:28.736" v="0"/>
        <pc:sldMkLst>
          <pc:docMk/>
          <pc:sldMk cId="4290120797" sldId="263"/>
        </pc:sldMkLst>
        <pc:picChg chg="add mod">
          <ac:chgData name="Maria Rohner" userId="615a8328-c837-4e14-b4b1-9683f63bd441" providerId="ADAL" clId="{74679BBB-343C-4B15-A27F-3CB78E06BDB2}" dt="2020-11-17T07:22:28.736" v="0"/>
          <ac:picMkLst>
            <pc:docMk/>
            <pc:sldMk cId="4290120797" sldId="263"/>
            <ac:picMk id="3" creationId="{F7F94F3C-CD25-40AE-B002-69E337570F17}"/>
          </ac:picMkLst>
        </pc:picChg>
      </pc:sldChg>
      <pc:sldChg chg="addSp modSp">
        <pc:chgData name="Maria Rohner" userId="615a8328-c837-4e14-b4b1-9683f63bd441" providerId="ADAL" clId="{74679BBB-343C-4B15-A27F-3CB78E06BDB2}" dt="2020-11-17T07:22:28.736" v="0"/>
        <pc:sldMkLst>
          <pc:docMk/>
          <pc:sldMk cId="3186954196" sldId="264"/>
        </pc:sldMkLst>
        <pc:picChg chg="add mod">
          <ac:chgData name="Maria Rohner" userId="615a8328-c837-4e14-b4b1-9683f63bd441" providerId="ADAL" clId="{74679BBB-343C-4B15-A27F-3CB78E06BDB2}" dt="2020-11-17T07:22:28.736" v="0"/>
          <ac:picMkLst>
            <pc:docMk/>
            <pc:sldMk cId="3186954196" sldId="264"/>
            <ac:picMk id="5" creationId="{BA8AA2FC-A70F-4B0F-B47E-964EBC99313C}"/>
          </ac:picMkLst>
        </pc:picChg>
      </pc:sldChg>
      <pc:sldChg chg="addSp modSp">
        <pc:chgData name="Maria Rohner" userId="615a8328-c837-4e14-b4b1-9683f63bd441" providerId="ADAL" clId="{74679BBB-343C-4B15-A27F-3CB78E06BDB2}" dt="2020-11-17T07:39:21.126" v="2"/>
        <pc:sldMkLst>
          <pc:docMk/>
          <pc:sldMk cId="231054491" sldId="265"/>
        </pc:sldMkLst>
        <pc:picChg chg="add mod">
          <ac:chgData name="Maria Rohner" userId="615a8328-c837-4e14-b4b1-9683f63bd441" providerId="ADAL" clId="{74679BBB-343C-4B15-A27F-3CB78E06BDB2}" dt="2020-11-17T07:39:21.126" v="2"/>
          <ac:picMkLst>
            <pc:docMk/>
            <pc:sldMk cId="231054491" sldId="265"/>
            <ac:picMk id="5" creationId="{2D289D29-AF3E-4627-A436-679E4131C060}"/>
          </ac:picMkLst>
        </pc:picChg>
      </pc:sldChg>
      <pc:sldChg chg="addSp modSp">
        <pc:chgData name="Maria Rohner" userId="615a8328-c837-4e14-b4b1-9683f63bd441" providerId="ADAL" clId="{74679BBB-343C-4B15-A27F-3CB78E06BDB2}" dt="2020-11-17T07:39:21.126" v="2"/>
        <pc:sldMkLst>
          <pc:docMk/>
          <pc:sldMk cId="3545773397" sldId="266"/>
        </pc:sldMkLst>
        <pc:picChg chg="add mod">
          <ac:chgData name="Maria Rohner" userId="615a8328-c837-4e14-b4b1-9683f63bd441" providerId="ADAL" clId="{74679BBB-343C-4B15-A27F-3CB78E06BDB2}" dt="2020-11-17T07:39:21.126" v="2"/>
          <ac:picMkLst>
            <pc:docMk/>
            <pc:sldMk cId="3545773397" sldId="266"/>
            <ac:picMk id="5" creationId="{81ECDC2D-8045-47D7-948D-54AA4AF39FB8}"/>
          </ac:picMkLst>
        </pc:picChg>
      </pc:sldChg>
      <pc:sldChg chg="addSp modSp">
        <pc:chgData name="Maria Rohner" userId="615a8328-c837-4e14-b4b1-9683f63bd441" providerId="ADAL" clId="{74679BBB-343C-4B15-A27F-3CB78E06BDB2}" dt="2020-11-17T07:39:57" v="3"/>
        <pc:sldMkLst>
          <pc:docMk/>
          <pc:sldMk cId="1615272480" sldId="267"/>
        </pc:sldMkLst>
        <pc:picChg chg="add mod">
          <ac:chgData name="Maria Rohner" userId="615a8328-c837-4e14-b4b1-9683f63bd441" providerId="ADAL" clId="{74679BBB-343C-4B15-A27F-3CB78E06BDB2}" dt="2020-11-17T07:39:57" v="3"/>
          <ac:picMkLst>
            <pc:docMk/>
            <pc:sldMk cId="1615272480" sldId="267"/>
            <ac:picMk id="3" creationId="{982EB7BE-A133-4FFC-A1E5-30EFEE13E4D6}"/>
          </ac:picMkLst>
        </pc:picChg>
      </pc:sldChg>
      <pc:sldChg chg="addSp delSp modSp modAnim">
        <pc:chgData name="Maria Rohner" userId="615a8328-c837-4e14-b4b1-9683f63bd441" providerId="ADAL" clId="{74679BBB-343C-4B15-A27F-3CB78E06BDB2}" dt="2020-11-17T07:39:21.126" v="2"/>
        <pc:sldMkLst>
          <pc:docMk/>
          <pc:sldMk cId="4210213639" sldId="273"/>
        </pc:sldMkLst>
        <pc:picChg chg="add del mod">
          <ac:chgData name="Maria Rohner" userId="615a8328-c837-4e14-b4b1-9683f63bd441" providerId="ADAL" clId="{74679BBB-343C-4B15-A27F-3CB78E06BDB2}" dt="2020-11-17T07:29:06.012" v="1"/>
          <ac:picMkLst>
            <pc:docMk/>
            <pc:sldMk cId="4210213639" sldId="273"/>
            <ac:picMk id="5" creationId="{35FAF854-DB34-43A9-AF20-F49154129469}"/>
          </ac:picMkLst>
        </pc:picChg>
        <pc:picChg chg="add mod">
          <ac:chgData name="Maria Rohner" userId="615a8328-c837-4e14-b4b1-9683f63bd441" providerId="ADAL" clId="{74679BBB-343C-4B15-A27F-3CB78E06BDB2}" dt="2020-11-17T07:39:21.126" v="2"/>
          <ac:picMkLst>
            <pc:docMk/>
            <pc:sldMk cId="4210213639" sldId="273"/>
            <ac:picMk id="6" creationId="{DAC3F8F3-DC01-4809-8F13-D515FD5E36D7}"/>
          </ac:picMkLst>
        </pc:picChg>
      </pc:sldChg>
      <pc:sldChg chg="addSp modSp">
        <pc:chgData name="Maria Rohner" userId="615a8328-c837-4e14-b4b1-9683f63bd441" providerId="ADAL" clId="{74679BBB-343C-4B15-A27F-3CB78E06BDB2}" dt="2020-11-17T07:39:21.126" v="2"/>
        <pc:sldMkLst>
          <pc:docMk/>
          <pc:sldMk cId="4256900700" sldId="274"/>
        </pc:sldMkLst>
        <pc:picChg chg="add mod">
          <ac:chgData name="Maria Rohner" userId="615a8328-c837-4e14-b4b1-9683f63bd441" providerId="ADAL" clId="{74679BBB-343C-4B15-A27F-3CB78E06BDB2}" dt="2020-11-17T07:39:21.126" v="2"/>
          <ac:picMkLst>
            <pc:docMk/>
            <pc:sldMk cId="4256900700" sldId="274"/>
            <ac:picMk id="5" creationId="{54A4F011-F41E-4FB9-AF09-4C7492E14E27}"/>
          </ac:picMkLst>
        </pc:picChg>
      </pc:sldChg>
      <pc:sldChg chg="addSp modSp">
        <pc:chgData name="Maria Rohner" userId="615a8328-c837-4e14-b4b1-9683f63bd441" providerId="ADAL" clId="{74679BBB-343C-4B15-A27F-3CB78E06BDB2}" dt="2020-11-17T07:39:21.126" v="2"/>
        <pc:sldMkLst>
          <pc:docMk/>
          <pc:sldMk cId="2054679167" sldId="275"/>
        </pc:sldMkLst>
        <pc:picChg chg="add mod">
          <ac:chgData name="Maria Rohner" userId="615a8328-c837-4e14-b4b1-9683f63bd441" providerId="ADAL" clId="{74679BBB-343C-4B15-A27F-3CB78E06BDB2}" dt="2020-11-17T07:39:21.126" v="2"/>
          <ac:picMkLst>
            <pc:docMk/>
            <pc:sldMk cId="2054679167" sldId="275"/>
            <ac:picMk id="3" creationId="{57D46F0F-A6AA-4FFB-9BBB-386E0A23E6B2}"/>
          </ac:picMkLst>
        </pc:picChg>
      </pc:sldChg>
      <pc:sldChg chg="addSp modSp mod">
        <pc:chgData name="Maria Rohner" userId="615a8328-c837-4e14-b4b1-9683f63bd441" providerId="ADAL" clId="{74679BBB-343C-4B15-A27F-3CB78E06BDB2}" dt="2020-11-19T14:32:08.010" v="54" actId="20577"/>
        <pc:sldMkLst>
          <pc:docMk/>
          <pc:sldMk cId="2748814491" sldId="276"/>
        </pc:sldMkLst>
        <pc:spChg chg="mod">
          <ac:chgData name="Maria Rohner" userId="615a8328-c837-4e14-b4b1-9683f63bd441" providerId="ADAL" clId="{74679BBB-343C-4B15-A27F-3CB78E06BDB2}" dt="2020-11-19T14:32:08.010" v="54" actId="20577"/>
          <ac:spMkLst>
            <pc:docMk/>
            <pc:sldMk cId="2748814491" sldId="276"/>
            <ac:spMk id="3" creationId="{00000000-0000-0000-0000-000000000000}"/>
          </ac:spMkLst>
        </pc:spChg>
        <pc:picChg chg="add mod">
          <ac:chgData name="Maria Rohner" userId="615a8328-c837-4e14-b4b1-9683f63bd441" providerId="ADAL" clId="{74679BBB-343C-4B15-A27F-3CB78E06BDB2}" dt="2020-11-17T07:39:21.126" v="2"/>
          <ac:picMkLst>
            <pc:docMk/>
            <pc:sldMk cId="2748814491" sldId="276"/>
            <ac:picMk id="5" creationId="{EC31098D-65DB-4128-BE26-A70D61B50B74}"/>
          </ac:picMkLst>
        </pc:picChg>
      </pc:sldChg>
      <pc:sldChg chg="addSp modSp">
        <pc:chgData name="Maria Rohner" userId="615a8328-c837-4e14-b4b1-9683f63bd441" providerId="ADAL" clId="{74679BBB-343C-4B15-A27F-3CB78E06BDB2}" dt="2020-11-17T07:22:28.736" v="0"/>
        <pc:sldMkLst>
          <pc:docMk/>
          <pc:sldMk cId="2112419412" sldId="281"/>
        </pc:sldMkLst>
        <pc:picChg chg="add mod">
          <ac:chgData name="Maria Rohner" userId="615a8328-c837-4e14-b4b1-9683f63bd441" providerId="ADAL" clId="{74679BBB-343C-4B15-A27F-3CB78E06BDB2}" dt="2020-11-17T07:22:28.736" v="0"/>
          <ac:picMkLst>
            <pc:docMk/>
            <pc:sldMk cId="2112419412" sldId="281"/>
            <ac:picMk id="3" creationId="{BA701ECB-01F5-4F8F-BE2B-9EF34DA8441A}"/>
          </ac:picMkLst>
        </pc:picChg>
      </pc:sldChg>
      <pc:sldChg chg="addSp modSp">
        <pc:chgData name="Maria Rohner" userId="615a8328-c837-4e14-b4b1-9683f63bd441" providerId="ADAL" clId="{74679BBB-343C-4B15-A27F-3CB78E06BDB2}" dt="2020-11-17T07:39:21.126" v="2"/>
        <pc:sldMkLst>
          <pc:docMk/>
          <pc:sldMk cId="292149961" sldId="282"/>
        </pc:sldMkLst>
        <pc:picChg chg="add mod">
          <ac:chgData name="Maria Rohner" userId="615a8328-c837-4e14-b4b1-9683f63bd441" providerId="ADAL" clId="{74679BBB-343C-4B15-A27F-3CB78E06BDB2}" dt="2020-11-17T07:39:21.126" v="2"/>
          <ac:picMkLst>
            <pc:docMk/>
            <pc:sldMk cId="292149961" sldId="282"/>
            <ac:picMk id="5" creationId="{D37A1A37-6572-4236-AD32-91DA6EA4F70A}"/>
          </ac:picMkLst>
        </pc:picChg>
      </pc:sldChg>
      <pc:sldChg chg="addSp modSp">
        <pc:chgData name="Maria Rohner" userId="615a8328-c837-4e14-b4b1-9683f63bd441" providerId="ADAL" clId="{74679BBB-343C-4B15-A27F-3CB78E06BDB2}" dt="2020-11-17T07:39:21.126" v="2"/>
        <pc:sldMkLst>
          <pc:docMk/>
          <pc:sldMk cId="716515668" sldId="283"/>
        </pc:sldMkLst>
        <pc:picChg chg="add mod">
          <ac:chgData name="Maria Rohner" userId="615a8328-c837-4e14-b4b1-9683f63bd441" providerId="ADAL" clId="{74679BBB-343C-4B15-A27F-3CB78E06BDB2}" dt="2020-11-17T07:39:21.126" v="2"/>
          <ac:picMkLst>
            <pc:docMk/>
            <pc:sldMk cId="716515668" sldId="283"/>
            <ac:picMk id="5" creationId="{F74AE613-EA64-4792-814C-5CC86504EB8E}"/>
          </ac:picMkLst>
        </pc:picChg>
      </pc:sldChg>
      <pc:sldChg chg="addSp modSp">
        <pc:chgData name="Maria Rohner" userId="615a8328-c837-4e14-b4b1-9683f63bd441" providerId="ADAL" clId="{74679BBB-343C-4B15-A27F-3CB78E06BDB2}" dt="2020-11-17T07:22:28.736" v="0"/>
        <pc:sldMkLst>
          <pc:docMk/>
          <pc:sldMk cId="3931302030" sldId="284"/>
        </pc:sldMkLst>
        <pc:picChg chg="add mod">
          <ac:chgData name="Maria Rohner" userId="615a8328-c837-4e14-b4b1-9683f63bd441" providerId="ADAL" clId="{74679BBB-343C-4B15-A27F-3CB78E06BDB2}" dt="2020-11-17T07:22:28.736" v="0"/>
          <ac:picMkLst>
            <pc:docMk/>
            <pc:sldMk cId="3931302030" sldId="284"/>
            <ac:picMk id="5" creationId="{4617D9DF-F283-4860-BCA1-D2B27DAF66BC}"/>
          </ac:picMkLst>
        </pc:picChg>
      </pc:sldChg>
      <pc:sldChg chg="addSp modSp">
        <pc:chgData name="Maria Rohner" userId="615a8328-c837-4e14-b4b1-9683f63bd441" providerId="ADAL" clId="{74679BBB-343C-4B15-A27F-3CB78E06BDB2}" dt="2020-11-17T07:22:28.736" v="0"/>
        <pc:sldMkLst>
          <pc:docMk/>
          <pc:sldMk cId="597926341" sldId="285"/>
        </pc:sldMkLst>
        <pc:picChg chg="add mod">
          <ac:chgData name="Maria Rohner" userId="615a8328-c837-4e14-b4b1-9683f63bd441" providerId="ADAL" clId="{74679BBB-343C-4B15-A27F-3CB78E06BDB2}" dt="2020-11-17T07:22:28.736" v="0"/>
          <ac:picMkLst>
            <pc:docMk/>
            <pc:sldMk cId="597926341" sldId="285"/>
            <ac:picMk id="5" creationId="{6BA0CE1C-3D29-4F95-AA1A-987FC623FBD6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25T11:13:50.93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  <p:cm authorId="1" dt="2020-11-25T11:13:59.153" idx="2">
    <p:pos x="146" y="146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Informationen zur neuen Oberstufe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BAF01-B93D-4063-A05F-70EDB78FA70B}" type="datetimeFigureOut">
              <a:rPr lang="de-DE" smtClean="0"/>
              <a:pPr/>
              <a:t>13.11.2021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BDC7F-31E9-4DEA-8617-3E71E1D857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04763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Informationen zur neuen Oberstufe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E254A-2905-4981-BC9E-0DFB46B7DBEA}" type="datetimeFigureOut">
              <a:rPr lang="de-DE" smtClean="0"/>
              <a:pPr/>
              <a:t>13.11.2021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D6D5E-E2F6-4285-B7E9-9B9C07B44B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5797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6D5E-E2F6-4285-B7E9-9B9C07B44BDE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/>
              <a:t>Informationen zur neuen Oberstufe</a:t>
            </a:r>
          </a:p>
        </p:txBody>
      </p:sp>
    </p:spTree>
    <p:extLst>
      <p:ext uri="{BB962C8B-B14F-4D97-AF65-F5344CB8AC3E}">
        <p14:creationId xmlns:p14="http://schemas.microsoft.com/office/powerpoint/2010/main" val="2241029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6D5E-E2F6-4285-B7E9-9B9C07B44BDE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/>
              <a:t>Informationen zur neuen Oberstufe</a:t>
            </a:r>
          </a:p>
        </p:txBody>
      </p:sp>
    </p:spTree>
    <p:extLst>
      <p:ext uri="{BB962C8B-B14F-4D97-AF65-F5344CB8AC3E}">
        <p14:creationId xmlns:p14="http://schemas.microsoft.com/office/powerpoint/2010/main" val="2241029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6D5E-E2F6-4285-B7E9-9B9C07B44BDE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/>
              <a:t>Informationen zur neuen Oberstufe</a:t>
            </a:r>
          </a:p>
        </p:txBody>
      </p:sp>
    </p:spTree>
    <p:extLst>
      <p:ext uri="{BB962C8B-B14F-4D97-AF65-F5344CB8AC3E}">
        <p14:creationId xmlns:p14="http://schemas.microsoft.com/office/powerpoint/2010/main" val="2241029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6D5E-E2F6-4285-B7E9-9B9C07B44BDE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/>
              <a:t>Informationen zur neuen Oberstufe</a:t>
            </a:r>
          </a:p>
        </p:txBody>
      </p:sp>
    </p:spTree>
    <p:extLst>
      <p:ext uri="{BB962C8B-B14F-4D97-AF65-F5344CB8AC3E}">
        <p14:creationId xmlns:p14="http://schemas.microsoft.com/office/powerpoint/2010/main" val="230759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Johann-Schöner-Gymnasium Karlstadt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69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Johann-Schöner-Gymnasium Karlstadt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35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Johann-Schöner-Gymnasium Karlstadt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5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Johann-Schöner-Gymnasium Karlstadt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30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Johann-Schöner-Gymnasium Karlstadt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02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Johann-Schöner-Gymnasium Karlstadt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62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Johann-Schöner-Gymnasium Karlstadt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922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Johann-Schöner-Gymnasium Karlstadt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82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Johann-Schöner-Gymnasium Karlstadt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489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Johann-Schöner-Gymnasium Karlstadt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53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Johann-Schöner-Gymnasium Karlstadt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87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15.11..2021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Johann-Schöner-Gymnasium Karlstadt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F3D4A-1F3B-4024-8743-5C101F97A7AF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12" descr="http://www.jsg-karlstadt.de/files/logo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24750" y="228600"/>
            <a:ext cx="12065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010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ymnasiale-oberstufe.bayern.de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ymnasiale-oberstufe.bayern.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ymnasiale-oberstufe.bayern.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/>
          </a:bodyPr>
          <a:lstStyle/>
          <a:p>
            <a:r>
              <a:rPr lang="de-DE" sz="4000" b="1">
                <a:solidFill>
                  <a:schemeClr val="tx1"/>
                </a:solidFill>
                <a:cs typeface="Times New Roman" panose="02020603050405020304" pitchFamily="18" charset="0"/>
              </a:rPr>
              <a:t>Herzlich willkommen!</a:t>
            </a:r>
          </a:p>
        </p:txBody>
      </p:sp>
    </p:spTree>
    <p:extLst>
      <p:ext uri="{BB962C8B-B14F-4D97-AF65-F5344CB8AC3E}">
        <p14:creationId xmlns:p14="http://schemas.microsoft.com/office/powerpoint/2010/main" val="4165497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681"/>
    </mc:Choice>
    <mc:Fallback>
      <p:transition spd="slow" advTm="2868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0423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899592" y="141277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/>
            <a:r>
              <a:rPr lang="de-DE" altLang="de-DE" sz="2400" b="1"/>
              <a:t>2.   Wahlpflichtbereich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407654-1C9D-4240-B3AC-A12FF7E8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120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4082"/>
    </mc:Choice>
    <mc:Fallback>
      <p:transition spd="slow" advTm="10408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de-DE" altLang="de-DE"/>
              <a:t>   </a:t>
            </a:r>
            <a:r>
              <a:rPr lang="de-DE" altLang="de-DE" sz="2400" b="1"/>
              <a:t>Wahlpflichtbereich – Sonderregelungen</a:t>
            </a:r>
          </a:p>
          <a:p>
            <a:pPr marL="0" indent="0">
              <a:buNone/>
            </a:pPr>
            <a:endParaRPr lang="de-DE" altLang="de-DE" sz="2400" b="1"/>
          </a:p>
          <a:p>
            <a:pPr marL="0" indent="0">
              <a:buNone/>
            </a:pPr>
            <a:r>
              <a:rPr lang="de-DE" altLang="de-DE"/>
              <a:t>   </a:t>
            </a:r>
            <a:r>
              <a:rPr lang="de-DE" altLang="de-DE" sz="2400"/>
              <a:t>Besondere Belegungs- und Einbringungspflicht:</a:t>
            </a:r>
          </a:p>
          <a:p>
            <a:endParaRPr lang="de-DE" altLang="de-DE" sz="2400"/>
          </a:p>
          <a:p>
            <a:pPr>
              <a:buFontTx/>
              <a:buChar char="-"/>
            </a:pPr>
            <a:r>
              <a:rPr lang="de-DE" altLang="de-DE" sz="2400"/>
              <a:t>Nur eine Naturwissenschaft: 	4 /4</a:t>
            </a:r>
          </a:p>
          <a:p>
            <a:pPr marL="0" indent="0">
              <a:buNone/>
            </a:pPr>
            <a:r>
              <a:rPr lang="de-DE" altLang="de-DE" sz="2400"/>
              <a:t>     (gilt auch, wenn noch Informatik belegt wurde)</a:t>
            </a:r>
          </a:p>
          <a:p>
            <a:pPr>
              <a:buFontTx/>
              <a:buChar char="-"/>
            </a:pPr>
            <a:r>
              <a:rPr lang="de-DE" altLang="de-DE" sz="2400"/>
              <a:t>Spanisch: 	3 / 4 (eventuell weitere Reduktion durch Joker)</a:t>
            </a:r>
          </a:p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66EB4C-C058-4DD4-87BA-A67A0001E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954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515"/>
    </mc:Choice>
    <mc:Fallback>
      <p:transition spd="slow" advTm="6451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/>
              <a:t>Informationen zur Oberstufe 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/>
              <a:t>Wahlpflichtbereich Sonderregelung im Fach Physik</a:t>
            </a:r>
          </a:p>
          <a:p>
            <a:pPr marL="0" indent="0">
              <a:buNone/>
            </a:pPr>
            <a:endParaRPr lang="de-DE" sz="2400"/>
          </a:p>
          <a:p>
            <a:pPr marL="0" indent="0">
              <a:buNone/>
            </a:pPr>
            <a:r>
              <a:rPr lang="de-DE" sz="2400"/>
              <a:t>Verschiedene Kombinationen sind möglich:</a:t>
            </a:r>
          </a:p>
          <a:p>
            <a:pPr marL="0" indent="0">
              <a:buNone/>
            </a:pPr>
            <a:r>
              <a:rPr lang="de-DE" sz="2400" b="1"/>
              <a:t>Q 11                                         Q 12</a:t>
            </a:r>
          </a:p>
          <a:p>
            <a:pPr marL="0" indent="0">
              <a:buNone/>
            </a:pPr>
            <a:r>
              <a:rPr lang="de-DE" sz="2400"/>
              <a:t>Physik                                       Physik</a:t>
            </a:r>
          </a:p>
          <a:p>
            <a:pPr marL="0" indent="0">
              <a:buNone/>
            </a:pPr>
            <a:r>
              <a:rPr lang="de-DE" sz="2400"/>
              <a:t>Physik                                       Astrophysik</a:t>
            </a:r>
          </a:p>
          <a:p>
            <a:pPr marL="0" indent="0">
              <a:buNone/>
            </a:pPr>
            <a:r>
              <a:rPr lang="de-DE" sz="2400"/>
              <a:t>Biophysik                                 Physik (nur mdl. Abitur mögl.)</a:t>
            </a:r>
          </a:p>
          <a:p>
            <a:pPr marL="0" indent="0">
              <a:buNone/>
            </a:pPr>
            <a:r>
              <a:rPr lang="de-DE" sz="2400"/>
              <a:t>Biophysik                                 Astrophysik (nur mdl. Abitur mögl.)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37DDB6-4423-45A2-BFA5-06B10CC1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926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973"/>
    </mc:Choice>
    <mc:Fallback>
      <p:transition spd="slow" advTm="5397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/>
          </a:p>
          <a:p>
            <a:endParaRPr lang="de-DE"/>
          </a:p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693189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899592" y="1535932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</a:pPr>
            <a:r>
              <a:rPr lang="de-DE" altLang="de-DE" sz="2400" b="1" kern="0">
                <a:latin typeface="+mj-lt"/>
                <a:cs typeface="Arial"/>
              </a:rPr>
              <a:t>3. Profilbereich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45D30D-9E8F-4FAD-B8E9-5DDCF8C3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21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993"/>
    </mc:Choice>
    <mc:Fallback>
      <p:transition spd="slow" advTm="111993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373616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de-DE" altLang="de-DE" sz="3100" b="1"/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 b="1"/>
              <a:t>3. Profilbereich – Seminarfächer</a:t>
            </a:r>
          </a:p>
          <a:p>
            <a:pPr marL="0" indent="0">
              <a:lnSpc>
                <a:spcPct val="80000"/>
              </a:lnSpc>
              <a:buNone/>
            </a:pPr>
            <a:endParaRPr lang="de-DE" altLang="de-DE" sz="3100" b="1"/>
          </a:p>
          <a:p>
            <a:pPr marL="457200" indent="-457200">
              <a:lnSpc>
                <a:spcPct val="80000"/>
              </a:lnSpc>
            </a:pPr>
            <a:endParaRPr lang="de-DE" altLang="de-DE" sz="160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de-DE" altLang="de-DE" sz="3100">
                <a:sym typeface="Wingdings" pitchFamily="2" charset="2"/>
              </a:rPr>
              <a:t>Wissenschaftspropädeutisches Seminar: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>
                <a:sym typeface="Wingdings" pitchFamily="2" charset="2"/>
              </a:rPr>
              <a:t>	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>
                <a:sym typeface="Wingdings" pitchFamily="2" charset="2"/>
              </a:rPr>
              <a:t>	11/1 Einführung in das Thema und in das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>
                <a:sym typeface="Wingdings" pitchFamily="2" charset="2"/>
              </a:rPr>
              <a:t>                  wissenschaftliche Arbeiten: 		</a:t>
            </a:r>
            <a:r>
              <a:rPr lang="de-DE" altLang="de-DE" sz="3100" b="1">
                <a:sym typeface="Wingdings" pitchFamily="2" charset="2"/>
              </a:rPr>
              <a:t>15 Punkte</a:t>
            </a:r>
          </a:p>
          <a:p>
            <a:pPr marL="0" indent="0">
              <a:lnSpc>
                <a:spcPct val="80000"/>
              </a:lnSpc>
              <a:buNone/>
            </a:pPr>
            <a:endParaRPr lang="de-DE" altLang="de-DE" sz="3100">
              <a:sym typeface="Wingdings" pitchFamily="2" charset="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>
                <a:sym typeface="Wingdings" pitchFamily="2" charset="2"/>
              </a:rPr>
              <a:t>	11/2 Erstellen einer Seminararbeit: Recherchieren,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>
                <a:sym typeface="Wingdings" pitchFamily="2" charset="2"/>
              </a:rPr>
              <a:t>                  Literatur sichten, Experimentieren etc.: 	</a:t>
            </a:r>
            <a:r>
              <a:rPr lang="de-DE" altLang="de-DE" sz="3100" b="1">
                <a:sym typeface="Wingdings" pitchFamily="2" charset="2"/>
              </a:rPr>
              <a:t>15 Punkte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>
                <a:sym typeface="Wingdings" pitchFamily="2" charset="2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>
                <a:sym typeface="Wingdings" pitchFamily="2" charset="2"/>
              </a:rPr>
              <a:t>	12/1 Abgabe der Seminararbeit, Präsentation: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>
                <a:sym typeface="Wingdings" pitchFamily="2" charset="2"/>
              </a:rPr>
              <a:t>						</a:t>
            </a:r>
            <a:r>
              <a:rPr lang="de-DE" altLang="de-DE" sz="3100" b="1">
                <a:sym typeface="Wingdings" pitchFamily="2" charset="2"/>
              </a:rPr>
              <a:t>30 Punkte</a:t>
            </a:r>
          </a:p>
          <a:p>
            <a:pPr marL="0" indent="0">
              <a:lnSpc>
                <a:spcPct val="80000"/>
              </a:lnSpc>
              <a:buNone/>
            </a:pPr>
            <a:endParaRPr lang="de-DE" altLang="de-DE" sz="3100">
              <a:sym typeface="Wingdings" pitchFamily="2" charset="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>
                <a:sym typeface="Wingdings" pitchFamily="2" charset="2"/>
              </a:rPr>
              <a:t>b. Projektorientiertes Seminar zur Berufs- und Studienwahl</a:t>
            </a:r>
          </a:p>
          <a:p>
            <a:pPr marL="0" indent="0">
              <a:lnSpc>
                <a:spcPct val="80000"/>
              </a:lnSpc>
              <a:buNone/>
            </a:pPr>
            <a:endParaRPr lang="de-DE" altLang="de-DE" sz="3100">
              <a:sym typeface="Wingdings" pitchFamily="2" charset="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>
                <a:sym typeface="Wingdings" pitchFamily="2" charset="2"/>
              </a:rPr>
              <a:t>	 11/1 Berufliche Orientierung (1/3)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>
                <a:sym typeface="Wingdings" pitchFamily="2" charset="2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>
                <a:sym typeface="Wingdings" pitchFamily="2" charset="2"/>
              </a:rPr>
              <a:t>	 11/2 und 12/1 Durchführung eines Projekts (2/3):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altLang="de-DE" sz="3100">
                <a:sym typeface="Wingdings" pitchFamily="2" charset="2"/>
              </a:rPr>
              <a:t>				               insgesamt </a:t>
            </a:r>
            <a:r>
              <a:rPr lang="de-DE" altLang="de-DE" sz="3100" b="1">
                <a:sym typeface="Wingdings" pitchFamily="2" charset="2"/>
              </a:rPr>
              <a:t>30 Punkte</a:t>
            </a:r>
          </a:p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000B29-286F-482E-9A80-EC5DB4E6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900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9337"/>
    </mc:Choice>
    <mc:Fallback>
      <p:transition spd="slow" advTm="119337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für die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/>
          </a:p>
          <a:p>
            <a:pPr marL="0" indent="0">
              <a:buNone/>
            </a:pPr>
            <a:r>
              <a:rPr lang="de-DE"/>
              <a:t> </a:t>
            </a:r>
            <a:r>
              <a:rPr lang="de-DE" sz="2400" b="1"/>
              <a:t>Seminar sind nicht Bestandteile der Abiturprüfung</a:t>
            </a:r>
          </a:p>
          <a:p>
            <a:pPr marL="0" indent="0">
              <a:buNone/>
            </a:pPr>
            <a:endParaRPr lang="de-DE" sz="2400" b="1"/>
          </a:p>
          <a:p>
            <a:pPr marL="0" lvl="0" indent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DE" altLang="de-DE" sz="2400">
                <a:solidFill>
                  <a:srgbClr val="000000"/>
                </a:solidFill>
              </a:rPr>
              <a:t> </a:t>
            </a:r>
            <a:r>
              <a:rPr lang="de-DE" altLang="de-DE" sz="2400" u="sng">
                <a:solidFill>
                  <a:srgbClr val="000000"/>
                </a:solidFill>
              </a:rPr>
              <a:t>Achtung: </a:t>
            </a:r>
          </a:p>
          <a:p>
            <a:pPr marL="0" lvl="0" indent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lang="de-DE" altLang="de-DE" sz="2400">
                <a:solidFill>
                  <a:srgbClr val="000000"/>
                </a:solidFill>
              </a:rPr>
              <a:t> Es besteht </a:t>
            </a:r>
            <a:r>
              <a:rPr lang="de-DE" altLang="de-DE" sz="2400" b="1">
                <a:solidFill>
                  <a:srgbClr val="000000"/>
                </a:solidFill>
              </a:rPr>
              <a:t>kein</a:t>
            </a:r>
            <a:r>
              <a:rPr lang="de-DE" altLang="de-DE" sz="2400">
                <a:solidFill>
                  <a:srgbClr val="000000"/>
                </a:solidFill>
              </a:rPr>
              <a:t> Anspruch auf die Einrichtung </a:t>
            </a:r>
          </a:p>
          <a:p>
            <a:pPr marL="0" lvl="0" indent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lang="de-DE" altLang="de-DE" sz="2400">
                <a:solidFill>
                  <a:srgbClr val="000000"/>
                </a:solidFill>
              </a:rPr>
              <a:t> von Seminaren in bestimmten Fächern oder auf</a:t>
            </a:r>
          </a:p>
          <a:p>
            <a:pPr marL="0" lvl="0" indent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lang="de-DE" altLang="de-DE" sz="2400">
                <a:solidFill>
                  <a:srgbClr val="000000"/>
                </a:solidFill>
              </a:rPr>
              <a:t> die Teilnahme an bestimmten Seminaren!</a:t>
            </a:r>
          </a:p>
          <a:p>
            <a:pPr marL="0" lvl="0" indent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</a:pPr>
            <a:endParaRPr lang="de-DE" altLang="de-DE" sz="2400">
              <a:solidFill>
                <a:srgbClr val="000000"/>
              </a:solidFill>
            </a:endParaRPr>
          </a:p>
          <a:p>
            <a:pPr marL="0" lvl="0" indent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lang="de-DE" altLang="de-DE" sz="2400">
                <a:solidFill>
                  <a:srgbClr val="000000"/>
                </a:solidFill>
              </a:rPr>
              <a:t> (Einschränkungen: Angebot, Kursgröße, Budget)</a:t>
            </a:r>
          </a:p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7D3829-E5AF-4151-B3E1-F521CB57A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515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402"/>
    </mc:Choice>
    <mc:Fallback>
      <p:transition spd="slow" advTm="3240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/>
              <a:t>Informationen zur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/>
              <a:t>3. Profilbereich – mögliche Profilfächer</a:t>
            </a:r>
          </a:p>
          <a:p>
            <a:endParaRPr lang="de-DE" sz="2400"/>
          </a:p>
          <a:p>
            <a:pPr marL="0" indent="0">
              <a:buNone/>
            </a:pPr>
            <a:r>
              <a:rPr lang="de-DE" sz="2400"/>
              <a:t>b)  2. fortgeführte Fremdsprache auch in der </a:t>
            </a:r>
          </a:p>
          <a:p>
            <a:pPr marL="0" indent="0">
              <a:buNone/>
            </a:pPr>
            <a:r>
              <a:rPr lang="de-DE" sz="2400"/>
              <a:t>      Q 12 = 4 Stunden = Gesamtstundenzahl: 66</a:t>
            </a:r>
          </a:p>
          <a:p>
            <a:pPr marL="0" indent="0">
              <a:buNone/>
            </a:pPr>
            <a:endParaRPr lang="de-DE" sz="2400"/>
          </a:p>
          <a:p>
            <a:pPr marL="0" indent="0">
              <a:buNone/>
            </a:pPr>
            <a:r>
              <a:rPr lang="de-DE" sz="2400"/>
              <a:t>b)  Spanisch oder 2. Naturwissenschaft oder</a:t>
            </a:r>
          </a:p>
          <a:p>
            <a:pPr marL="0" indent="0">
              <a:buNone/>
            </a:pPr>
            <a:r>
              <a:rPr lang="de-DE" sz="2400"/>
              <a:t>      Informatik auch in der Q12 = 3 Stunden </a:t>
            </a:r>
          </a:p>
          <a:p>
            <a:pPr marL="0" indent="0">
              <a:buNone/>
            </a:pPr>
            <a:r>
              <a:rPr lang="de-DE" sz="2400"/>
              <a:t>      = Gesamtstundenzahl: 64  </a:t>
            </a:r>
            <a:r>
              <a:rPr lang="de-DE" sz="2400">
                <a:sym typeface="Wingdings" pitchFamily="2" charset="2"/>
              </a:rPr>
              <a:t></a:t>
            </a:r>
            <a:r>
              <a:rPr lang="de-DE" sz="2400"/>
              <a:t>   2 weitere </a:t>
            </a:r>
          </a:p>
          <a:p>
            <a:pPr marL="0" indent="0">
              <a:buNone/>
            </a:pPr>
            <a:r>
              <a:rPr lang="de-DE" sz="2400"/>
              <a:t>      Profilstunden nötig! </a:t>
            </a:r>
          </a:p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C9D95-C9D7-4A9C-AAA0-6E32ED66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54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971"/>
    </mc:Choice>
    <mc:Fallback>
      <p:transition spd="slow" advTm="3997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864096"/>
          </a:xfrm>
        </p:spPr>
        <p:txBody>
          <a:bodyPr/>
          <a:lstStyle/>
          <a:p>
            <a:r>
              <a:rPr lang="de-DE" sz="3600"/>
              <a:t>Informationen zur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de-DE" altLang="de-DE" sz="2400" b="1" dirty="0"/>
              <a:t>3. Profilbereich – mögliche Profilfächer II</a:t>
            </a:r>
          </a:p>
          <a:p>
            <a:pPr marL="0" indent="0">
              <a:lnSpc>
                <a:spcPct val="90000"/>
              </a:lnSpc>
              <a:buNone/>
            </a:pPr>
            <a:endParaRPr lang="de-DE" altLang="de-DE" sz="2400" b="1" dirty="0"/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de-DE" altLang="de-DE" sz="2800" dirty="0"/>
              <a:t>Nicht gewählte Fächer aus dem Wahlpflichtbereich </a:t>
            </a:r>
          </a:p>
          <a:p>
            <a:pPr marL="533400" indent="-1588">
              <a:lnSpc>
                <a:spcPct val="90000"/>
              </a:lnSpc>
              <a:buNone/>
            </a:pPr>
            <a:r>
              <a:rPr lang="de-DE" altLang="de-DE" sz="2800" dirty="0"/>
              <a:t>(E, F, L, B, C, </a:t>
            </a:r>
            <a:r>
              <a:rPr lang="de-DE" altLang="de-DE" sz="2800" dirty="0" err="1"/>
              <a:t>Ph</a:t>
            </a:r>
            <a:r>
              <a:rPr lang="de-DE" altLang="de-DE" sz="2800" dirty="0"/>
              <a:t>, </a:t>
            </a:r>
            <a:r>
              <a:rPr lang="de-DE" altLang="de-DE" sz="2800" dirty="0" err="1"/>
              <a:t>Geo</a:t>
            </a:r>
            <a:r>
              <a:rPr lang="de-DE" altLang="de-DE" sz="2800" dirty="0"/>
              <a:t>, </a:t>
            </a:r>
            <a:r>
              <a:rPr lang="de-DE" altLang="de-DE" sz="2800" dirty="0" err="1"/>
              <a:t>Wr</a:t>
            </a:r>
            <a:r>
              <a:rPr lang="de-DE" altLang="de-DE" sz="2800" dirty="0"/>
              <a:t>, Mu, </a:t>
            </a:r>
            <a:r>
              <a:rPr lang="de-DE" altLang="de-DE" sz="2800" dirty="0" err="1"/>
              <a:t>Ku</a:t>
            </a:r>
            <a:r>
              <a:rPr lang="de-DE" altLang="de-DE" sz="2800" dirty="0"/>
              <a:t> mit Einschränkungen)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LcPeriod"/>
            </a:pPr>
            <a:endParaRPr lang="de-DE" altLang="de-DE" sz="2800" dirty="0"/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de-DE" altLang="de-DE" sz="2800" dirty="0" err="1"/>
              <a:t>Addita</a:t>
            </a:r>
            <a:r>
              <a:rPr lang="de-DE" altLang="de-DE" sz="2800" dirty="0"/>
              <a:t>: Musik-</a:t>
            </a:r>
            <a:r>
              <a:rPr lang="de-DE" altLang="de-DE" sz="2800" dirty="0" err="1"/>
              <a:t>Additum</a:t>
            </a:r>
            <a:r>
              <a:rPr lang="de-DE" altLang="de-DE" sz="2800" dirty="0"/>
              <a:t>, Kunst-</a:t>
            </a:r>
            <a:r>
              <a:rPr lang="de-DE" altLang="de-DE" sz="2800" dirty="0" err="1"/>
              <a:t>Additum</a:t>
            </a:r>
            <a:r>
              <a:rPr lang="de-DE" altLang="de-DE" sz="2800" dirty="0"/>
              <a:t>, Sport-</a:t>
            </a:r>
            <a:r>
              <a:rPr lang="de-DE" altLang="de-DE" sz="2800" dirty="0" err="1"/>
              <a:t>Additum</a:t>
            </a:r>
            <a:endParaRPr lang="de-DE" altLang="de-DE" sz="2800" dirty="0"/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LcPeriod"/>
            </a:pPr>
            <a:endParaRPr lang="de-DE" altLang="de-DE" sz="2800" dirty="0"/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de-DE" altLang="de-DE" sz="2800" dirty="0"/>
              <a:t>„echte“ Profilfächer: Instrumentalensemble, Vokalensemble, Theater und Film, biologisch-chemisches Praktikum, Archäologie, englische Konversation, Rechtskunde, Betriebswirtschaft, Heimische Ökologie, Psychologie</a:t>
            </a:r>
          </a:p>
          <a:p>
            <a:pPr marL="0" indent="0">
              <a:lnSpc>
                <a:spcPct val="90000"/>
              </a:lnSpc>
              <a:buNone/>
            </a:pPr>
            <a:endParaRPr lang="de-DE" altLang="de-DE" sz="2800" dirty="0"/>
          </a:p>
          <a:p>
            <a:pPr marL="0" indent="0">
              <a:lnSpc>
                <a:spcPct val="90000"/>
              </a:lnSpc>
              <a:buNone/>
            </a:pPr>
            <a:r>
              <a:rPr lang="de-DE" altLang="de-DE" sz="2800" dirty="0"/>
              <a:t>Einrichtung dieser Profilfächer nur mit entsprechender Teilnehmerzahl (mind. 12-15)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F98EB5-20C9-4E28-85A0-FDC0D70ED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814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7658"/>
    </mc:Choice>
    <mc:Fallback>
      <p:transition spd="slow" advTm="167658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de-DE" altLang="de-DE" sz="2400"/>
              <a:t>Bei Wahl von </a:t>
            </a:r>
            <a:r>
              <a:rPr lang="de-DE" altLang="de-DE" sz="2400" b="1"/>
              <a:t>Kunst, Musik oder Sport 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400" b="1"/>
              <a:t>als Abiturfach (</a:t>
            </a:r>
            <a:r>
              <a:rPr lang="de-DE" altLang="de-DE" sz="2400" b="1" err="1"/>
              <a:t>Additum</a:t>
            </a:r>
            <a:r>
              <a:rPr lang="de-DE" altLang="de-DE" sz="2400" b="1"/>
              <a:t>)</a:t>
            </a:r>
            <a:r>
              <a:rPr lang="de-DE" altLang="de-DE" sz="2400"/>
              <a:t>:</a:t>
            </a:r>
          </a:p>
          <a:p>
            <a:pPr>
              <a:lnSpc>
                <a:spcPct val="90000"/>
              </a:lnSpc>
              <a:buNone/>
            </a:pPr>
            <a:endParaRPr lang="de-DE" altLang="de-DE" sz="2400"/>
          </a:p>
          <a:p>
            <a:pPr>
              <a:lnSpc>
                <a:spcPct val="90000"/>
              </a:lnSpc>
              <a:buNone/>
            </a:pPr>
            <a:r>
              <a:rPr lang="de-DE" altLang="de-DE" sz="2400"/>
              <a:t>Im Zwischenzeugnis der 10. Jahrgangsstufe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400"/>
              <a:t>müssen </a:t>
            </a:r>
            <a:r>
              <a:rPr lang="de-DE" altLang="de-DE" sz="2400" u="sng"/>
              <a:t>mindestens befriedigende</a:t>
            </a:r>
            <a:r>
              <a:rPr lang="de-DE" altLang="de-DE" sz="2400"/>
              <a:t> Leistungen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400"/>
              <a:t>erreicht werden.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400"/>
              <a:t>Definitive Belegungsverpflichtung der 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400"/>
              <a:t>entsprechenden </a:t>
            </a:r>
            <a:r>
              <a:rPr lang="de-DE" altLang="de-DE" sz="2400" err="1"/>
              <a:t>Addita</a:t>
            </a:r>
            <a:r>
              <a:rPr lang="de-DE" altLang="de-DE" sz="2400"/>
              <a:t>!</a:t>
            </a:r>
          </a:p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4CAB7-78EE-4F25-A73B-3F62BE83B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49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030"/>
    </mc:Choice>
    <mc:Fallback>
      <p:transition spd="slow" advTm="3203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128792" cy="482453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</p:pic>
      <p:sp>
        <p:nvSpPr>
          <p:cNvPr id="7" name="Textfeld 6"/>
          <p:cNvSpPr txBox="1"/>
          <p:nvPr/>
        </p:nvSpPr>
        <p:spPr>
          <a:xfrm>
            <a:off x="755576" y="1052736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Stundentafel der Jahrgangsstufen 11 und 12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3B2899-9340-48D9-A5AC-1E8F57EA4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679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068"/>
    </mc:Choice>
    <mc:Fallback>
      <p:transition spd="slow" advTm="6806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445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e-DE" altLang="de-DE" sz="2400"/>
              <a:t>Zielsetzungen</a:t>
            </a:r>
            <a:r>
              <a:rPr lang="de-DE" altLang="de-DE"/>
              <a:t> </a:t>
            </a:r>
            <a:r>
              <a:rPr lang="de-DE" altLang="de-DE" sz="2400"/>
              <a:t>der Oberstufenreform</a:t>
            </a:r>
          </a:p>
          <a:p>
            <a:pPr>
              <a:lnSpc>
                <a:spcPct val="150000"/>
              </a:lnSpc>
            </a:pPr>
            <a:r>
              <a:rPr lang="de-DE" altLang="de-DE" sz="2400"/>
              <a:t>Bewertung und Qualifikationssystem</a:t>
            </a:r>
          </a:p>
          <a:p>
            <a:pPr>
              <a:lnSpc>
                <a:spcPct val="150000"/>
              </a:lnSpc>
            </a:pPr>
            <a:r>
              <a:rPr lang="de-DE" altLang="de-DE" sz="2400"/>
              <a:t>Abiturfächer</a:t>
            </a:r>
          </a:p>
          <a:p>
            <a:pPr>
              <a:lnSpc>
                <a:spcPct val="150000"/>
              </a:lnSpc>
            </a:pPr>
            <a:r>
              <a:rPr lang="de-DE" altLang="de-DE" sz="2400"/>
              <a:t>Seminare: W-Seminar und P-Seminar</a:t>
            </a:r>
          </a:p>
          <a:p>
            <a:pPr>
              <a:lnSpc>
                <a:spcPct val="150000"/>
              </a:lnSpc>
            </a:pPr>
            <a:r>
              <a:rPr lang="de-DE" altLang="de-DE" sz="2400"/>
              <a:t>Unterrichtsprogramm und Stundentafel</a:t>
            </a:r>
          </a:p>
          <a:p>
            <a:pPr>
              <a:lnSpc>
                <a:spcPct val="150000"/>
              </a:lnSpc>
            </a:pPr>
            <a:r>
              <a:rPr lang="de-DE" altLang="de-DE" sz="2400"/>
              <a:t>Zulassungsbedingungen/Punktehürden</a:t>
            </a:r>
            <a:r>
              <a:rPr lang="de-DE" altLang="de-DE"/>
              <a:t>	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CD654D-EC35-4BE7-B83A-8BBCC21A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30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702"/>
    </mc:Choice>
    <mc:Fallback>
      <p:transition spd="slow" advTm="33702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altLang="de-DE"/>
          </a:p>
          <a:p>
            <a:pPr marL="0" indent="0">
              <a:buNone/>
            </a:pP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309565"/>
              </p:ext>
            </p:extLst>
          </p:nvPr>
        </p:nvGraphicFramePr>
        <p:xfrm>
          <a:off x="467544" y="1628800"/>
          <a:ext cx="7559675" cy="4824156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297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99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W-Seminar Geschichte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99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P-Seminar 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57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Kath. Religion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99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Geschichte+SK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99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99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Gesamt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57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8671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 (Biophysik)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über 4 Halbjahre = 122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 fehlen noch 10 </a:t>
                      </a:r>
                      <a:r>
                        <a:rPr kumimoji="0" lang="de-DE" altLang="de-DE" sz="18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Wo.std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99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57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Geografie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20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Kunsterziehung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34427"/>
            <a:ext cx="56578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B93C78-2226-405F-BF99-B6F29B90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773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53"/>
    </mc:Choice>
    <mc:Fallback>
      <p:transition spd="slow" advTm="4353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5212"/>
            <a:ext cx="695832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797888" y="1068999"/>
            <a:ext cx="6510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400" b="1"/>
              <a:t>4. Max Mustermann – Belegungspflicht, 132 Std.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A26FDB3-86C9-444F-AA98-84047487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272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901"/>
    </mc:Choice>
    <mc:Fallback>
      <p:transition spd="slow" advTm="790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00200"/>
            <a:ext cx="640426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1043608" y="1077965"/>
            <a:ext cx="5708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400" b="1"/>
              <a:t>4. Max Mustermann – Einbringungspflicht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3A87D7D-F525-4283-BE5F-0CE60328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134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670F11F-B7B8-4AC7-84F9-A44E06A85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Informationen zur Oberstufe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EFEE45B-3E10-4B12-9474-3FC8C4D28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4719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/>
              <a:t>Beispiel für eine </a:t>
            </a:r>
            <a:r>
              <a:rPr lang="de-DE" sz="2000" dirty="0" err="1"/>
              <a:t>Fachwahl</a:t>
            </a:r>
            <a:r>
              <a:rPr lang="de-DE" sz="2000" dirty="0"/>
              <a:t> (</a:t>
            </a:r>
            <a:r>
              <a:rPr lang="de-DE" sz="2000" dirty="0" err="1"/>
              <a:t>naturwiss</a:t>
            </a:r>
            <a:r>
              <a:rPr lang="de-DE" sz="2000" dirty="0"/>
              <a:t>. orientiert)</a:t>
            </a: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9773DCE-6558-4703-9F58-E24827EE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668D10B-7DA4-4942-98A3-509173182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23</a:t>
            </a:fld>
            <a:endParaRPr lang="de-DE"/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81FD4961-DBB9-4EA0-94F6-85ABAA4824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323961"/>
              </p:ext>
            </p:extLst>
          </p:nvPr>
        </p:nvGraphicFramePr>
        <p:xfrm>
          <a:off x="2266545" y="1702341"/>
          <a:ext cx="4051570" cy="482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077996" imgH="9573244" progId="Word.Document.12">
                  <p:embed/>
                </p:oleObj>
              </mc:Choice>
              <mc:Fallback>
                <p:oleObj name="Document" r:id="rId2" imgW="7077996" imgH="9573244" progId="Word.Document.12">
                  <p:embed/>
                  <p:pic>
                    <p:nvPicPr>
                      <p:cNvPr id="6" name="Objekt 5">
                        <a:extLst>
                          <a:ext uri="{FF2B5EF4-FFF2-40B4-BE49-F238E27FC236}">
                            <a16:creationId xmlns:a16="http://schemas.microsoft.com/office/drawing/2014/main" id="{81FD4961-DBB9-4EA0-94F6-85ABAA4824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66545" y="1702341"/>
                        <a:ext cx="4051570" cy="4829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959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A51C0-45DD-4CA8-9C12-2E586E1E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Informationen zur Oberstufe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569136-D2CE-4D0B-B7B7-1CFB87390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sz="2400" b="1" dirty="0"/>
              <a:t>Hinweise zum Ablauf der </a:t>
            </a:r>
            <a:r>
              <a:rPr lang="de-DE" sz="2400" b="1" dirty="0" err="1"/>
              <a:t>Fachwahl</a:t>
            </a:r>
            <a:r>
              <a:rPr lang="de-DE" sz="2400" dirty="0"/>
              <a:t>: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Überdenken der </a:t>
            </a:r>
            <a:r>
              <a:rPr lang="de-DE" sz="2400" dirty="0" err="1"/>
              <a:t>Fachwahl</a:t>
            </a:r>
            <a:r>
              <a:rPr lang="de-DE" sz="2400" dirty="0"/>
              <a:t> mit den Informationen aus der Broschüre oder der Internetseite </a:t>
            </a:r>
            <a:r>
              <a:rPr lang="de-DE" sz="2400" dirty="0">
                <a:hlinkClick r:id="rId2"/>
              </a:rPr>
              <a:t>www.gymnasiale-oberstufe.bayern.de</a:t>
            </a:r>
            <a:endParaRPr lang="de-DE" sz="2400" dirty="0"/>
          </a:p>
          <a:p>
            <a:r>
              <a:rPr lang="de-DE" sz="2400" dirty="0"/>
              <a:t>Auswahl der Seminare (Aushang vor E 15, Homepage JSG); Angabe von Wunsch 1-3;</a:t>
            </a:r>
          </a:p>
          <a:p>
            <a:r>
              <a:rPr lang="de-DE" sz="2400" dirty="0"/>
              <a:t>Erklärvideo im Elternportal und weiteres Informationsblatt</a:t>
            </a:r>
          </a:p>
          <a:p>
            <a:r>
              <a:rPr lang="de-DE" sz="2400" dirty="0"/>
              <a:t>Durchführung der Wahl im Info- bzw. Elternportal (Registrierung erforderlich!)</a:t>
            </a:r>
          </a:p>
          <a:p>
            <a:r>
              <a:rPr lang="de-DE" sz="2400" dirty="0"/>
              <a:t>Beginn: 23.11.21, Abschluss: 7.12.21</a:t>
            </a:r>
          </a:p>
          <a:p>
            <a:r>
              <a:rPr lang="de-DE" sz="2400" dirty="0"/>
              <a:t>Falls nötig: </a:t>
            </a:r>
            <a:r>
              <a:rPr lang="de-DE" sz="2400" dirty="0" err="1"/>
              <a:t>Umwahlen</a:t>
            </a:r>
            <a:r>
              <a:rPr lang="de-DE" sz="2400" dirty="0"/>
              <a:t> zu einem späteren Zeitpunkt</a:t>
            </a:r>
          </a:p>
          <a:p>
            <a:endParaRPr lang="de-DE" sz="2600" dirty="0"/>
          </a:p>
          <a:p>
            <a:endParaRPr lang="de-DE" sz="2600" dirty="0"/>
          </a:p>
          <a:p>
            <a:endParaRPr lang="de-DE" sz="26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4825E3-AB86-4A56-B8AC-12DE0F57F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87CF29-1717-4CC1-96F7-5BEC67E40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396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de-DE" altLang="de-DE" sz="3100" b="1"/>
              <a:t>Zulassungsbedingungen und Punktehürden für das Abitur</a:t>
            </a:r>
          </a:p>
          <a:p>
            <a:pPr marL="0" indent="0">
              <a:spcBef>
                <a:spcPct val="0"/>
              </a:spcBef>
              <a:buNone/>
            </a:pPr>
            <a:endParaRPr lang="de-DE" altLang="de-DE" sz="3100" b="1"/>
          </a:p>
          <a:p>
            <a:pPr>
              <a:spcBef>
                <a:spcPct val="0"/>
              </a:spcBef>
            </a:pPr>
            <a:r>
              <a:rPr lang="de-DE" altLang="de-DE" sz="3300"/>
              <a:t>Abdeckung der drei Aufgabenfelder durch die 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3300"/>
              <a:t>    Abiturprüfungsfächer</a:t>
            </a:r>
          </a:p>
          <a:p>
            <a:pPr>
              <a:spcBef>
                <a:spcPct val="0"/>
              </a:spcBef>
              <a:buNone/>
            </a:pPr>
            <a:endParaRPr lang="de-DE" altLang="de-DE" sz="3300"/>
          </a:p>
          <a:p>
            <a:pPr>
              <a:spcBef>
                <a:spcPct val="0"/>
              </a:spcBef>
            </a:pPr>
            <a:r>
              <a:rPr lang="de-DE" altLang="de-DE" sz="3300"/>
              <a:t>Belegung von mindestens 132 Halbjahres-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3300"/>
              <a:t>     </a:t>
            </a:r>
            <a:r>
              <a:rPr lang="de-DE" altLang="de-DE" sz="3300" err="1"/>
              <a:t>wochenstunden</a:t>
            </a:r>
            <a:r>
              <a:rPr lang="de-DE" altLang="de-DE" sz="3300"/>
              <a:t> (bei Bewertung mit 0 Punkten gilt das Fach als nicht belegt!!!)</a:t>
            </a:r>
          </a:p>
          <a:p>
            <a:pPr>
              <a:spcBef>
                <a:spcPct val="0"/>
              </a:spcBef>
              <a:buNone/>
            </a:pPr>
            <a:endParaRPr lang="de-DE" altLang="de-DE" sz="3300"/>
          </a:p>
          <a:p>
            <a:pPr>
              <a:spcBef>
                <a:spcPct val="0"/>
              </a:spcBef>
            </a:pPr>
            <a:r>
              <a:rPr lang="de-DE" altLang="de-DE" sz="3300"/>
              <a:t>ausreichender Unterricht in einer 2. Fremdsprache</a:t>
            </a:r>
          </a:p>
          <a:p>
            <a:pPr>
              <a:spcBef>
                <a:spcPct val="0"/>
              </a:spcBef>
            </a:pPr>
            <a:endParaRPr lang="de-DE" altLang="de-DE" sz="3300"/>
          </a:p>
          <a:p>
            <a:pPr>
              <a:spcBef>
                <a:spcPct val="0"/>
              </a:spcBef>
            </a:pPr>
            <a:r>
              <a:rPr lang="de-DE" altLang="de-DE" sz="3300"/>
              <a:t>Erreichen der </a:t>
            </a:r>
            <a:r>
              <a:rPr lang="de-DE" altLang="de-DE" sz="3300">
                <a:hlinkClick r:id="rId2" action="ppaction://hlinksldjump"/>
              </a:rPr>
              <a:t>Punktehürden</a:t>
            </a:r>
            <a:r>
              <a:rPr lang="de-DE" altLang="de-DE" sz="3300"/>
              <a:t> in der Qualifikations-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3300"/>
              <a:t>    </a:t>
            </a:r>
            <a:r>
              <a:rPr lang="de-DE" altLang="de-DE" sz="3300" err="1"/>
              <a:t>phase</a:t>
            </a:r>
            <a:endParaRPr lang="de-DE" altLang="de-DE" sz="3300"/>
          </a:p>
          <a:p>
            <a:pPr>
              <a:spcBef>
                <a:spcPct val="0"/>
              </a:spcBef>
              <a:buNone/>
            </a:pPr>
            <a:endParaRPr lang="de-DE" altLang="de-DE" sz="3300"/>
          </a:p>
          <a:p>
            <a:pPr>
              <a:spcBef>
                <a:spcPct val="0"/>
              </a:spcBef>
            </a:pPr>
            <a:r>
              <a:rPr lang="de-DE" altLang="de-DE" sz="3300"/>
              <a:t>Erreichen der Punktehürden in der </a:t>
            </a:r>
            <a:r>
              <a:rPr lang="de-DE" altLang="de-DE" sz="3300">
                <a:hlinkClick r:id="rId3" action="ppaction://hlinksldjump"/>
              </a:rPr>
              <a:t>Abiturprüfung</a:t>
            </a:r>
            <a:endParaRPr lang="de-DE" altLang="de-DE" sz="3300"/>
          </a:p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A35ABB-6C9E-4A2E-842D-E4446C91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516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de-DE" sz="3600"/>
              <a:t>Informationen zur Oberstufe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5935"/>
            <a:ext cx="8229600" cy="431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467544" y="114679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Zulassungshürden</a:t>
            </a:r>
            <a:r>
              <a:rPr lang="de-DE" sz="2400" b="1" dirty="0"/>
              <a:t> </a:t>
            </a:r>
            <a:endParaRPr lang="de-DE" sz="2400" b="1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E4FBA6E-174B-4C1F-A673-6E1572278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367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50000"/>
              </a:lnSpc>
              <a:spcAft>
                <a:spcPct val="0"/>
              </a:spcAft>
              <a:buNone/>
            </a:pPr>
            <a:endParaRPr lang="de-DE" altLang="de-DE" sz="2400">
              <a:solidFill>
                <a:srgbClr val="000000"/>
              </a:solidFill>
            </a:endParaRPr>
          </a:p>
          <a:p>
            <a:pPr marL="0" lvl="0" indent="0" algn="just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de-DE" altLang="de-DE" sz="2400">
                <a:solidFill>
                  <a:srgbClr val="000000"/>
                </a:solidFill>
              </a:rPr>
              <a:t>Neben den Leistungen, die in der Qualifikationsphase (Jahrgangsstufe 11 und Jahrgangsstufe 12) erreicht werden, erscheinen auch die </a:t>
            </a:r>
            <a:r>
              <a:rPr lang="de-DE" altLang="de-DE" sz="2400" b="1">
                <a:solidFill>
                  <a:srgbClr val="000000"/>
                </a:solidFill>
              </a:rPr>
              <a:t>Noten der in der Jahrgangsstufe 10 abgeschlossenen Pflichtfächer im Abiturzeugnis</a:t>
            </a:r>
            <a:r>
              <a:rPr lang="de-DE" altLang="de-DE" sz="2400">
                <a:solidFill>
                  <a:srgbClr val="000000"/>
                </a:solidFill>
              </a:rPr>
              <a:t>!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000D85-04A8-41FD-AF2E-740E30F7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111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 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 sz="4400"/>
              <a:t>                   Ihre Fragen?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5BFAC1-3DD8-427B-851D-839475E8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764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5600F-D5E7-4374-A6D6-F7A8D4DEB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Informationen zur Oberstufe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567FA5-62C7-4C58-89CC-CEBE2D182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BF1803-F0BB-4908-A3B2-9FC98801B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29</a:t>
            </a:fld>
            <a:endParaRPr lang="de-DE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AA54A9D9-ED6B-4DF4-955C-9235C195BC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7362" y="1293780"/>
            <a:ext cx="4576864" cy="506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17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altLang="de-DE" sz="2400"/>
              <a:t>Laut </a:t>
            </a:r>
            <a:r>
              <a:rPr lang="de-DE" altLang="de-DE" sz="2400">
                <a:hlinkClick r:id="rId3"/>
              </a:rPr>
              <a:t>www.gymnasiale-oberstufe.bayern.de</a:t>
            </a:r>
            <a:r>
              <a:rPr lang="de-DE" altLang="de-DE" sz="2400"/>
              <a:t> verfolgt die Qualifizierungsphase folgende Ziele: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6440A0E-9EA8-4EDE-A15D-D4E20CA98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172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334"/>
    </mc:Choice>
    <mc:Fallback>
      <p:transition spd="slow" advTm="46334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45D98AC-AAD9-4810-9439-99E97ECCB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Informationen zur Oberstufe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FEADDFA-FD3E-49ED-A6E2-16FDD6BC2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30E6715-B289-47A3-B3F0-6B445AA2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30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5E2F3E-25DD-4B92-A15F-9B5EEE2B2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40" y="1527551"/>
            <a:ext cx="5760720" cy="491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73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Informationen zur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/>
              <a:t>            </a:t>
            </a:r>
            <a:r>
              <a:rPr lang="de-DE" sz="4000"/>
              <a:t>Danke für die Aufmerksamkeit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741938-F000-434F-B35C-67E0BF4A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32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altLang="de-DE" sz="2600" b="1"/>
              <a:t>Laut </a:t>
            </a:r>
            <a:r>
              <a:rPr lang="de-DE" altLang="de-DE" sz="2600" b="1">
                <a:hlinkClick r:id="rId3"/>
              </a:rPr>
              <a:t>www.gymnasiale-oberstufe.bayern.de</a:t>
            </a:r>
            <a:r>
              <a:rPr lang="de-DE" altLang="de-DE" sz="2600" b="1"/>
              <a:t> verfolgt die Qualifizierungsphase folgende Ziele:</a:t>
            </a:r>
          </a:p>
          <a:p>
            <a:pPr marL="0" indent="0">
              <a:buNone/>
            </a:pPr>
            <a:endParaRPr lang="de-DE" altLang="de-DE" sz="2600" b="1"/>
          </a:p>
          <a:p>
            <a:pPr marL="533400" indent="-533400">
              <a:buFont typeface="Wingdings" pitchFamily="2" charset="2"/>
              <a:buAutoNum type="arabicPeriod"/>
            </a:pPr>
            <a:r>
              <a:rPr lang="de-DE" altLang="de-DE" sz="2600"/>
              <a:t>Sie kommt zu einer differenzierten Leistungsbewertung.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de-DE" altLang="de-DE" sz="2600"/>
              <a:t>Sie vermittelt Sozial- und Selbstkompetenz.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de-DE" altLang="de-DE" sz="2600"/>
              <a:t>Sie ermöglicht je nach Begabung und Neigung individuelle Schwerpunktsetzungen.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de-DE" altLang="de-DE" sz="2600"/>
              <a:t>Sie gewährt eine systematische Studien- und Berufsorientierung.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de-DE" altLang="de-DE" sz="2600"/>
              <a:t>Sie vermittelt umfassende Allgemeinbildung und Werteerziehung.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AC2623-C399-4ACA-9483-F7E9E962A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79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846"/>
    </mc:Choice>
    <mc:Fallback>
      <p:transition spd="slow" advTm="3084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28133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de-DE" altLang="de-DE" sz="2200"/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de-DE" altLang="de-DE" sz="2400" b="1"/>
              <a:t>Sie kommt zu einer differenzierten Leistungsbewertung</a:t>
            </a:r>
            <a:r>
              <a:rPr lang="de-DE" altLang="de-DE" sz="260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de-DE" altLang="de-DE" sz="2600"/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sz="2400">
                <a:sym typeface="Wingdings" pitchFamily="2" charset="2"/>
              </a:rPr>
              <a:t>  je eine Schulaufgabe pro Fach und Halbjahr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sz="2400">
                <a:sym typeface="Wingdings" pitchFamily="2" charset="2"/>
              </a:rPr>
              <a:t>  Wertung kleine LN zu große LN = 1:1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sz="2400"/>
              <a:t>  15 Punkte-Schema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sz="2400"/>
              <a:t>  40 Halbjahresleistungen (d.h. max. 600 Punkte) </a:t>
            </a:r>
          </a:p>
          <a:p>
            <a:pPr marL="0" indent="0">
              <a:buNone/>
            </a:pPr>
            <a:r>
              <a:rPr lang="de-DE" altLang="de-DE" sz="2400"/>
              <a:t>       zählen zum Abitur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sz="2400"/>
              <a:t>  5-Fächerabitur (D, M, Fremdsprache, GPR, frei</a:t>
            </a:r>
          </a:p>
          <a:p>
            <a:pPr marL="0" indent="0">
              <a:buNone/>
            </a:pPr>
            <a:r>
              <a:rPr lang="de-DE" altLang="de-DE" sz="2400"/>
              <a:t>       wählbares Fach)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32C6226-579E-4A8F-B5ED-4556A436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728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4732"/>
    </mc:Choice>
    <mc:Fallback>
      <p:transition spd="slow" advTm="10473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  <a:endParaRPr lang="de-DE" sz="360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AutoNum type="arabicPeriod" startAt="2"/>
            </a:pPr>
            <a:endParaRPr lang="de-DE" altLang="de-DE" sz="2400" b="1"/>
          </a:p>
          <a:p>
            <a:pPr marL="533400" indent="-533400">
              <a:buAutoNum type="arabicPeriod" startAt="2"/>
            </a:pPr>
            <a:r>
              <a:rPr lang="de-DE" altLang="de-DE" sz="2400" b="1"/>
              <a:t>Sie vermittelt Sozial- und Selbstkompetenz.</a:t>
            </a:r>
          </a:p>
          <a:p>
            <a:pPr marL="533400" indent="-533400">
              <a:buNone/>
            </a:pPr>
            <a:endParaRPr lang="de-DE" altLang="de-DE" sz="2400" b="1"/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sz="2400">
                <a:sym typeface="Wingdings" pitchFamily="2" charset="2"/>
              </a:rPr>
              <a:t>  Auflösung des Klassenverbands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sz="2400"/>
              <a:t>  Individuelle Stundenpläne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sz="2400"/>
              <a:t>  „Fensterstunden“, „Verweildauer“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2B91A-A81D-4751-AC99-660CB06CF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787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432"/>
    </mc:Choice>
    <mc:Fallback>
      <p:transition spd="slow" advTm="11843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8116"/>
          </a:xfrm>
        </p:spPr>
        <p:txBody>
          <a:bodyPr/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26" y="1600200"/>
            <a:ext cx="71139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1108364" y="1062754"/>
            <a:ext cx="6920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Abiturprüfung in fünf Fächern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2D18AD-E2F4-4BDE-B42B-51AC2950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419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424"/>
    </mc:Choice>
    <mc:Fallback>
      <p:transition spd="slow" advTm="7842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altLang="de-DE"/>
              <a:t>      </a:t>
            </a:r>
            <a:r>
              <a:rPr lang="de-DE" altLang="de-DE" b="1"/>
              <a:t>Belegung von Fächern</a:t>
            </a:r>
          </a:p>
          <a:p>
            <a:pPr marL="0" indent="0">
              <a:buNone/>
            </a:pPr>
            <a:endParaRPr lang="de-DE" altLang="de-DE" b="1"/>
          </a:p>
          <a:p>
            <a:pPr marL="533400" indent="-533400">
              <a:buFont typeface="Wingdings" pitchFamily="2" charset="2"/>
              <a:buAutoNum type="arabicPeriod"/>
            </a:pPr>
            <a:r>
              <a:rPr lang="de-DE" altLang="de-DE"/>
              <a:t>Pflichtbereich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de-DE" altLang="de-DE"/>
              <a:t>Wahlpflichtbereich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de-DE" altLang="de-DE"/>
              <a:t>Profilbereich</a:t>
            </a:r>
          </a:p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881491-693B-4095-8239-5242B023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549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505"/>
    </mc:Choice>
    <mc:Fallback>
      <p:transition spd="slow" advTm="4050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 zur Oberstufe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15.11..2021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de-DE" altLang="de-DE" sz="2400" b="1"/>
              <a:t>1.  Pflichtbereich</a:t>
            </a:r>
          </a:p>
          <a:p>
            <a:pPr marL="0" indent="0" algn="l">
              <a:buNone/>
            </a:pPr>
            <a:endParaRPr lang="de-DE" alt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2204864"/>
            <a:ext cx="7370763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568CE1-38D6-427C-A230-30DAEA03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3D4A-1F3B-4024-8743-5C101F97A7AF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302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3702"/>
    </mc:Choice>
    <mc:Fallback>
      <p:transition spd="slow" advTm="937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Larissa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1083</Words>
  <Application>Microsoft Office PowerPoint</Application>
  <PresentationFormat>Bildschirmpräsentation (4:3)</PresentationFormat>
  <Paragraphs>294</Paragraphs>
  <Slides>31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8" baseType="lpstr">
      <vt:lpstr>Arial</vt:lpstr>
      <vt:lpstr>Calibri</vt:lpstr>
      <vt:lpstr>Symbol</vt:lpstr>
      <vt:lpstr>Times New Roman</vt:lpstr>
      <vt:lpstr>Wingdings</vt:lpstr>
      <vt:lpstr>Larissa</vt:lpstr>
      <vt:lpstr>Document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  </vt:lpstr>
      <vt:lpstr>Informationen zur Oberstufe</vt:lpstr>
      <vt:lpstr>Informationen zur Oberstufe</vt:lpstr>
      <vt:lpstr>Informationen für die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</vt:lpstr>
      <vt:lpstr>Informationen zur Oberstufe </vt:lpstr>
      <vt:lpstr>Informationen zur Oberstufe</vt:lpstr>
      <vt:lpstr>Informationen zur Oberstufe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Informationen zur neuen Oberstufe</dc:title>
  <dc:creator>Maria Rohner</dc:creator>
  <cp:lastModifiedBy>Maria Rohner</cp:lastModifiedBy>
  <cp:revision>1</cp:revision>
  <dcterms:created xsi:type="dcterms:W3CDTF">2016-11-05T14:59:18Z</dcterms:created>
  <dcterms:modified xsi:type="dcterms:W3CDTF">2021-11-13T13:37:32Z</dcterms:modified>
</cp:coreProperties>
</file>